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40"/>
  </p:notesMasterIdLst>
  <p:handoutMasterIdLst>
    <p:handoutMasterId r:id="rId41"/>
  </p:handoutMasterIdLst>
  <p:sldIdLst>
    <p:sldId id="309" r:id="rId2"/>
    <p:sldId id="1804" r:id="rId3"/>
    <p:sldId id="1335" r:id="rId4"/>
    <p:sldId id="1692" r:id="rId5"/>
    <p:sldId id="1764" r:id="rId6"/>
    <p:sldId id="1765" r:id="rId7"/>
    <p:sldId id="1787" r:id="rId8"/>
    <p:sldId id="1766" r:id="rId9"/>
    <p:sldId id="394" r:id="rId10"/>
    <p:sldId id="1642" r:id="rId11"/>
    <p:sldId id="1767" r:id="rId12"/>
    <p:sldId id="624" r:id="rId13"/>
    <p:sldId id="627" r:id="rId14"/>
    <p:sldId id="625" r:id="rId15"/>
    <p:sldId id="1734" r:id="rId16"/>
    <p:sldId id="268" r:id="rId17"/>
    <p:sldId id="1768" r:id="rId18"/>
    <p:sldId id="1780" r:id="rId19"/>
    <p:sldId id="1778" r:id="rId20"/>
    <p:sldId id="1827" r:id="rId21"/>
    <p:sldId id="755" r:id="rId22"/>
    <p:sldId id="651" r:id="rId23"/>
    <p:sldId id="797" r:id="rId24"/>
    <p:sldId id="1688" r:id="rId25"/>
    <p:sldId id="636" r:id="rId26"/>
    <p:sldId id="1786" r:id="rId27"/>
    <p:sldId id="1818" r:id="rId28"/>
    <p:sldId id="655" r:id="rId29"/>
    <p:sldId id="764" r:id="rId30"/>
    <p:sldId id="1046" r:id="rId31"/>
    <p:sldId id="964" r:id="rId32"/>
    <p:sldId id="1585" r:id="rId33"/>
    <p:sldId id="1201" r:id="rId34"/>
    <p:sldId id="1202" r:id="rId35"/>
    <p:sldId id="1220" r:id="rId36"/>
    <p:sldId id="1205" r:id="rId37"/>
    <p:sldId id="1223" r:id="rId38"/>
    <p:sldId id="1312" r:id="rId39"/>
  </p:sldIdLst>
  <p:sldSz cx="9906000" cy="6858000" type="A4"/>
  <p:notesSz cx="6735763" cy="9866313"/>
  <p:defaultTextStyle>
    <a:defPPr>
      <a:defRPr lang="en-US"/>
    </a:defPPr>
    <a:lvl1pPr algn="l" rtl="0" eaLnBrk="0" fontAlgn="base" hangingPunct="0">
      <a:spcBef>
        <a:spcPct val="0"/>
      </a:spcBef>
      <a:spcAft>
        <a:spcPct val="0"/>
      </a:spcAft>
      <a:defRPr sz="2400" kern="1200">
        <a:solidFill>
          <a:schemeClr val="tx1"/>
        </a:solidFill>
        <a:latin typeface="Tahoma" panose="020B060403050404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sz="2400" kern="1200">
        <a:solidFill>
          <a:schemeClr val="tx1"/>
        </a:solidFill>
        <a:latin typeface="Tahoma" panose="020B060403050404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sz="2400" kern="1200">
        <a:solidFill>
          <a:schemeClr val="tx1"/>
        </a:solidFill>
        <a:latin typeface="Tahoma" panose="020B060403050404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sz="2400" kern="1200">
        <a:solidFill>
          <a:schemeClr val="tx1"/>
        </a:solidFill>
        <a:latin typeface="Tahoma" panose="020B060403050404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sz="2400" kern="1200">
        <a:solidFill>
          <a:schemeClr val="tx1"/>
        </a:solidFill>
        <a:latin typeface="Tahoma" panose="020B0604030504040204" pitchFamily="34" charset="0"/>
        <a:ea typeface="ＭＳ Ｐゴシック" panose="020B0600070205080204" pitchFamily="50" charset="-128"/>
        <a:cs typeface="+mn-cs"/>
      </a:defRPr>
    </a:lvl5pPr>
    <a:lvl6pPr marL="2286000" algn="l" defTabSz="914400" rtl="0" eaLnBrk="1" latinLnBrk="0" hangingPunct="1">
      <a:defRPr sz="2400" kern="1200">
        <a:solidFill>
          <a:schemeClr val="tx1"/>
        </a:solidFill>
        <a:latin typeface="Tahoma" panose="020B0604030504040204" pitchFamily="34" charset="0"/>
        <a:ea typeface="ＭＳ Ｐゴシック" panose="020B0600070205080204" pitchFamily="50" charset="-128"/>
        <a:cs typeface="+mn-cs"/>
      </a:defRPr>
    </a:lvl6pPr>
    <a:lvl7pPr marL="2743200" algn="l" defTabSz="914400" rtl="0" eaLnBrk="1" latinLnBrk="0" hangingPunct="1">
      <a:defRPr sz="2400" kern="1200">
        <a:solidFill>
          <a:schemeClr val="tx1"/>
        </a:solidFill>
        <a:latin typeface="Tahoma" panose="020B0604030504040204" pitchFamily="34" charset="0"/>
        <a:ea typeface="ＭＳ Ｐゴシック" panose="020B0600070205080204" pitchFamily="50" charset="-128"/>
        <a:cs typeface="+mn-cs"/>
      </a:defRPr>
    </a:lvl7pPr>
    <a:lvl8pPr marL="3200400" algn="l" defTabSz="914400" rtl="0" eaLnBrk="1" latinLnBrk="0" hangingPunct="1">
      <a:defRPr sz="2400" kern="1200">
        <a:solidFill>
          <a:schemeClr val="tx1"/>
        </a:solidFill>
        <a:latin typeface="Tahoma" panose="020B0604030504040204" pitchFamily="34" charset="0"/>
        <a:ea typeface="ＭＳ Ｐゴシック" panose="020B0600070205080204" pitchFamily="50" charset="-128"/>
        <a:cs typeface="+mn-cs"/>
      </a:defRPr>
    </a:lvl8pPr>
    <a:lvl9pPr marL="3657600" algn="l" defTabSz="914400" rtl="0" eaLnBrk="1" latinLnBrk="0" hangingPunct="1">
      <a:defRPr sz="2400" kern="1200">
        <a:solidFill>
          <a:schemeClr val="tx1"/>
        </a:solidFill>
        <a:latin typeface="Tahoma" panose="020B060403050404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1F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39" autoAdjust="0"/>
    <p:restoredTop sz="86410" autoAdjust="0"/>
  </p:normalViewPr>
  <p:slideViewPr>
    <p:cSldViewPr>
      <p:cViewPr varScale="1">
        <p:scale>
          <a:sx n="53" d="100"/>
          <a:sy n="53" d="100"/>
        </p:scale>
        <p:origin x="804" y="44"/>
      </p:cViewPr>
      <p:guideLst>
        <p:guide orient="horz" pos="2160"/>
        <p:guide pos="3120"/>
      </p:guideLst>
    </p:cSldViewPr>
  </p:slideViewPr>
  <p:outlineViewPr>
    <p:cViewPr>
      <p:scale>
        <a:sx n="33" d="100"/>
        <a:sy n="33" d="100"/>
      </p:scale>
      <p:origin x="0" y="-116050"/>
    </p:cViewPr>
  </p:outlineViewPr>
  <p:notesTextViewPr>
    <p:cViewPr>
      <p:scale>
        <a:sx n="100" d="100"/>
        <a:sy n="100" d="100"/>
      </p:scale>
      <p:origin x="0" y="0"/>
    </p:cViewPr>
  </p:notesTextViewPr>
  <p:sorterViewPr>
    <p:cViewPr varScale="1">
      <p:scale>
        <a:sx n="1" d="1"/>
        <a:sy n="1" d="1"/>
      </p:scale>
      <p:origin x="0" y="-3832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460317460317461E-2"/>
          <c:y val="2.6315789473684209E-2"/>
          <c:w val="0.96825396825396826"/>
          <c:h val="0.95215311004784686"/>
        </c:manualLayout>
      </c:layout>
      <c:barChart>
        <c:barDir val="col"/>
        <c:grouping val="clustered"/>
        <c:varyColors val="0"/>
        <c:ser>
          <c:idx val="0"/>
          <c:order val="0"/>
          <c:tx>
            <c:strRef>
              <c:f>Sheet1!$A$2</c:f>
              <c:strCache>
                <c:ptCount val="1"/>
                <c:pt idx="0">
                  <c:v>東京</c:v>
                </c:pt>
              </c:strCache>
            </c:strRef>
          </c:tx>
          <c:spPr>
            <a:solidFill>
              <a:srgbClr val="FF0000"/>
            </a:solidFill>
            <a:ln w="1563">
              <a:solidFill>
                <a:schemeClr val="tx1"/>
              </a:solidFill>
              <a:prstDash val="solid"/>
            </a:ln>
          </c:spPr>
          <c:invertIfNegative val="0"/>
          <c:cat>
            <c:strRef>
              <c:f>Sheet1!$B$1:$E$1</c:f>
              <c:strCache>
                <c:ptCount val="4"/>
                <c:pt idx="0">
                  <c:v>1 月</c:v>
                </c:pt>
                <c:pt idx="1">
                  <c:v>2 月</c:v>
                </c:pt>
                <c:pt idx="2">
                  <c:v>3 月</c:v>
                </c:pt>
                <c:pt idx="3">
                  <c:v>4 月</c:v>
                </c:pt>
              </c:strCache>
            </c:strRef>
          </c:cat>
          <c:val>
            <c:numRef>
              <c:f>Sheet1!$B$2:$E$2</c:f>
              <c:numCache>
                <c:formatCode>g/"標""準"</c:formatCode>
                <c:ptCount val="4"/>
                <c:pt idx="0">
                  <c:v>20.399999999999999</c:v>
                </c:pt>
                <c:pt idx="1">
                  <c:v>27.4</c:v>
                </c:pt>
                <c:pt idx="2">
                  <c:v>90</c:v>
                </c:pt>
                <c:pt idx="3">
                  <c:v>20.399999999999999</c:v>
                </c:pt>
              </c:numCache>
            </c:numRef>
          </c:val>
          <c:extLst>
            <c:ext xmlns:c16="http://schemas.microsoft.com/office/drawing/2014/chart" uri="{C3380CC4-5D6E-409C-BE32-E72D297353CC}">
              <c16:uniqueId val="{00000000-F3B6-46FC-8913-F6DEC51A7DF8}"/>
            </c:ext>
          </c:extLst>
        </c:ser>
        <c:ser>
          <c:idx val="1"/>
          <c:order val="1"/>
          <c:tx>
            <c:strRef>
              <c:f>Sheet1!$A$3</c:f>
              <c:strCache>
                <c:ptCount val="1"/>
                <c:pt idx="0">
                  <c:v>名古屋</c:v>
                </c:pt>
              </c:strCache>
            </c:strRef>
          </c:tx>
          <c:spPr>
            <a:solidFill>
              <a:srgbClr val="3366FF"/>
            </a:solidFill>
            <a:ln w="1563">
              <a:solidFill>
                <a:schemeClr val="tx1"/>
              </a:solidFill>
              <a:prstDash val="solid"/>
            </a:ln>
          </c:spPr>
          <c:invertIfNegative val="0"/>
          <c:cat>
            <c:strRef>
              <c:f>Sheet1!$B$1:$E$1</c:f>
              <c:strCache>
                <c:ptCount val="4"/>
                <c:pt idx="0">
                  <c:v>1 月</c:v>
                </c:pt>
                <c:pt idx="1">
                  <c:v>2 月</c:v>
                </c:pt>
                <c:pt idx="2">
                  <c:v>3 月</c:v>
                </c:pt>
                <c:pt idx="3">
                  <c:v>4 月</c:v>
                </c:pt>
              </c:strCache>
            </c:strRef>
          </c:cat>
          <c:val>
            <c:numRef>
              <c:f>Sheet1!$B$3:$E$3</c:f>
              <c:numCache>
                <c:formatCode>g/"標""準"</c:formatCode>
                <c:ptCount val="4"/>
                <c:pt idx="0">
                  <c:v>30.6</c:v>
                </c:pt>
                <c:pt idx="1">
                  <c:v>38.6</c:v>
                </c:pt>
                <c:pt idx="2">
                  <c:v>34.6</c:v>
                </c:pt>
                <c:pt idx="3">
                  <c:v>31.6</c:v>
                </c:pt>
              </c:numCache>
            </c:numRef>
          </c:val>
          <c:extLst>
            <c:ext xmlns:c16="http://schemas.microsoft.com/office/drawing/2014/chart" uri="{C3380CC4-5D6E-409C-BE32-E72D297353CC}">
              <c16:uniqueId val="{00000001-F3B6-46FC-8913-F6DEC51A7DF8}"/>
            </c:ext>
          </c:extLst>
        </c:ser>
        <c:ser>
          <c:idx val="2"/>
          <c:order val="2"/>
          <c:tx>
            <c:strRef>
              <c:f>Sheet1!$A$4</c:f>
              <c:strCache>
                <c:ptCount val="1"/>
                <c:pt idx="0">
                  <c:v>大阪</c:v>
                </c:pt>
              </c:strCache>
            </c:strRef>
          </c:tx>
          <c:spPr>
            <a:solidFill>
              <a:srgbClr val="FFFF00"/>
            </a:solidFill>
            <a:ln w="1563">
              <a:solidFill>
                <a:schemeClr val="tx1"/>
              </a:solidFill>
              <a:prstDash val="solid"/>
            </a:ln>
          </c:spPr>
          <c:invertIfNegative val="0"/>
          <c:cat>
            <c:strRef>
              <c:f>Sheet1!$B$1:$E$1</c:f>
              <c:strCache>
                <c:ptCount val="4"/>
                <c:pt idx="0">
                  <c:v>1 月</c:v>
                </c:pt>
                <c:pt idx="1">
                  <c:v>2 月</c:v>
                </c:pt>
                <c:pt idx="2">
                  <c:v>3 月</c:v>
                </c:pt>
                <c:pt idx="3">
                  <c:v>4 月</c:v>
                </c:pt>
              </c:strCache>
            </c:strRef>
          </c:cat>
          <c:val>
            <c:numRef>
              <c:f>Sheet1!$B$4:$E$4</c:f>
              <c:numCache>
                <c:formatCode>g/"標""準"</c:formatCode>
                <c:ptCount val="4"/>
                <c:pt idx="0">
                  <c:v>45.9</c:v>
                </c:pt>
                <c:pt idx="1">
                  <c:v>46.9</c:v>
                </c:pt>
                <c:pt idx="2">
                  <c:v>45</c:v>
                </c:pt>
                <c:pt idx="3">
                  <c:v>43.9</c:v>
                </c:pt>
              </c:numCache>
            </c:numRef>
          </c:val>
          <c:extLst>
            <c:ext xmlns:c16="http://schemas.microsoft.com/office/drawing/2014/chart" uri="{C3380CC4-5D6E-409C-BE32-E72D297353CC}">
              <c16:uniqueId val="{00000002-F3B6-46FC-8913-F6DEC51A7DF8}"/>
            </c:ext>
          </c:extLst>
        </c:ser>
        <c:dLbls>
          <c:showLegendKey val="0"/>
          <c:showVal val="0"/>
          <c:showCatName val="0"/>
          <c:showSerName val="0"/>
          <c:showPercent val="0"/>
          <c:showBubbleSize val="0"/>
        </c:dLbls>
        <c:gapWidth val="150"/>
        <c:axId val="1695956783"/>
        <c:axId val="1"/>
      </c:barChart>
      <c:catAx>
        <c:axId val="1695956783"/>
        <c:scaling>
          <c:orientation val="minMax"/>
        </c:scaling>
        <c:delete val="1"/>
        <c:axPos val="b"/>
        <c:numFmt formatCode="General" sourceLinked="1"/>
        <c:majorTickMark val="out"/>
        <c:minorTickMark val="none"/>
        <c:tickLblPos val="nextTo"/>
        <c:crossAx val="1"/>
        <c:crosses val="autoZero"/>
        <c:auto val="1"/>
        <c:lblAlgn val="ctr"/>
        <c:lblOffset val="100"/>
        <c:noMultiLvlLbl val="0"/>
      </c:catAx>
      <c:valAx>
        <c:axId val="1"/>
        <c:scaling>
          <c:orientation val="minMax"/>
        </c:scaling>
        <c:delete val="1"/>
        <c:axPos val="l"/>
        <c:majorGridlines>
          <c:spPr>
            <a:ln w="391">
              <a:solidFill>
                <a:schemeClr val="tx1"/>
              </a:solidFill>
              <a:prstDash val="solid"/>
            </a:ln>
          </c:spPr>
        </c:majorGridlines>
        <c:numFmt formatCode="g/&quot;標&quot;&quot;準&quot;" sourceLinked="1"/>
        <c:majorTickMark val="out"/>
        <c:minorTickMark val="none"/>
        <c:tickLblPos val="nextTo"/>
        <c:crossAx val="1695956783"/>
        <c:crosses val="autoZero"/>
        <c:crossBetween val="between"/>
      </c:valAx>
      <c:spPr>
        <a:noFill/>
        <a:ln w="1563">
          <a:solidFill>
            <a:schemeClr val="tx1"/>
          </a:solidFill>
          <a:prstDash val="solid"/>
        </a:ln>
      </c:spPr>
    </c:plotArea>
    <c:plotVisOnly val="1"/>
    <c:dispBlanksAs val="gap"/>
    <c:showDLblsOverMax val="0"/>
  </c:chart>
  <c:spPr>
    <a:noFill/>
    <a:ln>
      <a:noFill/>
    </a:ln>
  </c:spPr>
  <c:txPr>
    <a:bodyPr/>
    <a:lstStyle/>
    <a:p>
      <a:pPr>
        <a:defRPr sz="222"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460317460317461E-2"/>
          <c:y val="2.6315789473684209E-2"/>
          <c:w val="0.96825396825396826"/>
          <c:h val="0.95215311004784686"/>
        </c:manualLayout>
      </c:layout>
      <c:barChart>
        <c:barDir val="bar"/>
        <c:grouping val="percentStacked"/>
        <c:varyColors val="0"/>
        <c:ser>
          <c:idx val="0"/>
          <c:order val="0"/>
          <c:tx>
            <c:strRef>
              <c:f>Sheet1!$A$2</c:f>
              <c:strCache>
                <c:ptCount val="1"/>
                <c:pt idx="0">
                  <c:v>東京</c:v>
                </c:pt>
              </c:strCache>
            </c:strRef>
          </c:tx>
          <c:spPr>
            <a:solidFill>
              <a:srgbClr val="FF0000"/>
            </a:solidFill>
            <a:ln w="1294">
              <a:solidFill>
                <a:schemeClr val="tx1"/>
              </a:solidFill>
              <a:prstDash val="solid"/>
            </a:ln>
          </c:spPr>
          <c:invertIfNegative val="0"/>
          <c:cat>
            <c:strRef>
              <c:f>Sheet1!$B$1:$E$1</c:f>
              <c:strCache>
                <c:ptCount val="4"/>
                <c:pt idx="0">
                  <c:v>1 月</c:v>
                </c:pt>
                <c:pt idx="1">
                  <c:v>2 月</c:v>
                </c:pt>
                <c:pt idx="2">
                  <c:v>3 月</c:v>
                </c:pt>
                <c:pt idx="3">
                  <c:v>4 月</c:v>
                </c:pt>
              </c:strCache>
            </c:strRef>
          </c:cat>
          <c:val>
            <c:numRef>
              <c:f>Sheet1!$B$2:$E$2</c:f>
              <c:numCache>
                <c:formatCode>g/"標""準"</c:formatCode>
                <c:ptCount val="4"/>
                <c:pt idx="0">
                  <c:v>20.399999999999999</c:v>
                </c:pt>
                <c:pt idx="1">
                  <c:v>27.4</c:v>
                </c:pt>
                <c:pt idx="2">
                  <c:v>90</c:v>
                </c:pt>
                <c:pt idx="3">
                  <c:v>20.399999999999999</c:v>
                </c:pt>
              </c:numCache>
            </c:numRef>
          </c:val>
          <c:extLst>
            <c:ext xmlns:c16="http://schemas.microsoft.com/office/drawing/2014/chart" uri="{C3380CC4-5D6E-409C-BE32-E72D297353CC}">
              <c16:uniqueId val="{00000000-B00F-450B-9E14-1C2F7DC304E4}"/>
            </c:ext>
          </c:extLst>
        </c:ser>
        <c:ser>
          <c:idx val="1"/>
          <c:order val="1"/>
          <c:tx>
            <c:strRef>
              <c:f>Sheet1!$A$3</c:f>
              <c:strCache>
                <c:ptCount val="1"/>
                <c:pt idx="0">
                  <c:v>名古屋</c:v>
                </c:pt>
              </c:strCache>
            </c:strRef>
          </c:tx>
          <c:spPr>
            <a:solidFill>
              <a:srgbClr val="3366FF"/>
            </a:solidFill>
            <a:ln w="1294">
              <a:solidFill>
                <a:schemeClr val="tx1"/>
              </a:solidFill>
              <a:prstDash val="solid"/>
            </a:ln>
          </c:spPr>
          <c:invertIfNegative val="0"/>
          <c:cat>
            <c:strRef>
              <c:f>Sheet1!$B$1:$E$1</c:f>
              <c:strCache>
                <c:ptCount val="4"/>
                <c:pt idx="0">
                  <c:v>1 月</c:v>
                </c:pt>
                <c:pt idx="1">
                  <c:v>2 月</c:v>
                </c:pt>
                <c:pt idx="2">
                  <c:v>3 月</c:v>
                </c:pt>
                <c:pt idx="3">
                  <c:v>4 月</c:v>
                </c:pt>
              </c:strCache>
            </c:strRef>
          </c:cat>
          <c:val>
            <c:numRef>
              <c:f>Sheet1!$B$3:$E$3</c:f>
              <c:numCache>
                <c:formatCode>g/"標""準"</c:formatCode>
                <c:ptCount val="4"/>
                <c:pt idx="0">
                  <c:v>30.6</c:v>
                </c:pt>
                <c:pt idx="1">
                  <c:v>38.6</c:v>
                </c:pt>
                <c:pt idx="2">
                  <c:v>34.6</c:v>
                </c:pt>
                <c:pt idx="3">
                  <c:v>31.6</c:v>
                </c:pt>
              </c:numCache>
            </c:numRef>
          </c:val>
          <c:extLst>
            <c:ext xmlns:c16="http://schemas.microsoft.com/office/drawing/2014/chart" uri="{C3380CC4-5D6E-409C-BE32-E72D297353CC}">
              <c16:uniqueId val="{00000001-B00F-450B-9E14-1C2F7DC304E4}"/>
            </c:ext>
          </c:extLst>
        </c:ser>
        <c:ser>
          <c:idx val="2"/>
          <c:order val="2"/>
          <c:tx>
            <c:strRef>
              <c:f>Sheet1!$A$4</c:f>
              <c:strCache>
                <c:ptCount val="1"/>
                <c:pt idx="0">
                  <c:v>大阪</c:v>
                </c:pt>
              </c:strCache>
            </c:strRef>
          </c:tx>
          <c:spPr>
            <a:solidFill>
              <a:srgbClr val="FFFF00"/>
            </a:solidFill>
            <a:ln w="1294">
              <a:solidFill>
                <a:schemeClr val="tx1"/>
              </a:solidFill>
              <a:prstDash val="solid"/>
            </a:ln>
          </c:spPr>
          <c:invertIfNegative val="0"/>
          <c:cat>
            <c:strRef>
              <c:f>Sheet1!$B$1:$E$1</c:f>
              <c:strCache>
                <c:ptCount val="4"/>
                <c:pt idx="0">
                  <c:v>1 月</c:v>
                </c:pt>
                <c:pt idx="1">
                  <c:v>2 月</c:v>
                </c:pt>
                <c:pt idx="2">
                  <c:v>3 月</c:v>
                </c:pt>
                <c:pt idx="3">
                  <c:v>4 月</c:v>
                </c:pt>
              </c:strCache>
            </c:strRef>
          </c:cat>
          <c:val>
            <c:numRef>
              <c:f>Sheet1!$B$4:$E$4</c:f>
              <c:numCache>
                <c:formatCode>g/"標""準"</c:formatCode>
                <c:ptCount val="4"/>
                <c:pt idx="0">
                  <c:v>45.9</c:v>
                </c:pt>
                <c:pt idx="1">
                  <c:v>46.9</c:v>
                </c:pt>
                <c:pt idx="2">
                  <c:v>45</c:v>
                </c:pt>
                <c:pt idx="3">
                  <c:v>43.9</c:v>
                </c:pt>
              </c:numCache>
            </c:numRef>
          </c:val>
          <c:extLst>
            <c:ext xmlns:c16="http://schemas.microsoft.com/office/drawing/2014/chart" uri="{C3380CC4-5D6E-409C-BE32-E72D297353CC}">
              <c16:uniqueId val="{00000002-B00F-450B-9E14-1C2F7DC304E4}"/>
            </c:ext>
          </c:extLst>
        </c:ser>
        <c:dLbls>
          <c:showLegendKey val="0"/>
          <c:showVal val="0"/>
          <c:showCatName val="0"/>
          <c:showSerName val="0"/>
          <c:showPercent val="0"/>
          <c:showBubbleSize val="0"/>
        </c:dLbls>
        <c:gapWidth val="150"/>
        <c:overlap val="100"/>
        <c:serLines>
          <c:spPr>
            <a:ln w="1294">
              <a:solidFill>
                <a:schemeClr val="tx1"/>
              </a:solidFill>
              <a:prstDash val="solid"/>
            </a:ln>
          </c:spPr>
        </c:serLines>
        <c:axId val="1572671295"/>
        <c:axId val="1"/>
      </c:barChart>
      <c:catAx>
        <c:axId val="1572671295"/>
        <c:scaling>
          <c:orientation val="minMax"/>
        </c:scaling>
        <c:delete val="1"/>
        <c:axPos val="l"/>
        <c:numFmt formatCode="General" sourceLinked="1"/>
        <c:majorTickMark val="out"/>
        <c:minorTickMark val="none"/>
        <c:tickLblPos val="nextTo"/>
        <c:crossAx val="1"/>
        <c:crosses val="autoZero"/>
        <c:auto val="1"/>
        <c:lblAlgn val="ctr"/>
        <c:lblOffset val="100"/>
        <c:noMultiLvlLbl val="0"/>
      </c:catAx>
      <c:valAx>
        <c:axId val="1"/>
        <c:scaling>
          <c:orientation val="minMax"/>
        </c:scaling>
        <c:delete val="1"/>
        <c:axPos val="b"/>
        <c:numFmt formatCode="0%" sourceLinked="1"/>
        <c:majorTickMark val="out"/>
        <c:minorTickMark val="none"/>
        <c:tickLblPos val="nextTo"/>
        <c:crossAx val="1572671295"/>
        <c:crosses val="autoZero"/>
        <c:crossBetween val="between"/>
      </c:valAx>
      <c:spPr>
        <a:noFill/>
        <a:ln w="1294">
          <a:solidFill>
            <a:schemeClr val="tx1"/>
          </a:solidFill>
          <a:prstDash val="solid"/>
        </a:ln>
      </c:spPr>
    </c:plotArea>
    <c:plotVisOnly val="1"/>
    <c:dispBlanksAs val="gap"/>
    <c:showDLblsOverMax val="0"/>
  </c:chart>
  <c:spPr>
    <a:noFill/>
    <a:ln>
      <a:noFill/>
    </a:ln>
  </c:spPr>
  <c:txPr>
    <a:bodyPr/>
    <a:lstStyle/>
    <a:p>
      <a:pPr>
        <a:defRPr sz="183"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831050228310501E-2"/>
          <c:y val="0.15550239234449761"/>
          <c:w val="0.64840182648401823"/>
          <c:h val="0.67942583732057416"/>
        </c:manualLayout>
      </c:layout>
      <c:pieChart>
        <c:varyColors val="1"/>
        <c:ser>
          <c:idx val="0"/>
          <c:order val="0"/>
          <c:tx>
            <c:strRef>
              <c:f>Sheet1!$A$2</c:f>
              <c:strCache>
                <c:ptCount val="1"/>
                <c:pt idx="0">
                  <c:v>東京</c:v>
                </c:pt>
              </c:strCache>
            </c:strRef>
          </c:tx>
          <c:spPr>
            <a:solidFill>
              <a:schemeClr val="accent1"/>
            </a:solidFill>
            <a:ln w="1813">
              <a:solidFill>
                <a:schemeClr val="tx1"/>
              </a:solidFill>
              <a:prstDash val="solid"/>
            </a:ln>
          </c:spPr>
          <c:dPt>
            <c:idx val="0"/>
            <c:bubble3D val="0"/>
            <c:spPr>
              <a:solidFill>
                <a:srgbClr val="FF0000"/>
              </a:solidFill>
              <a:ln w="1813">
                <a:solidFill>
                  <a:schemeClr val="tx1"/>
                </a:solidFill>
                <a:prstDash val="solid"/>
              </a:ln>
            </c:spPr>
            <c:extLst>
              <c:ext xmlns:c16="http://schemas.microsoft.com/office/drawing/2014/chart" uri="{C3380CC4-5D6E-409C-BE32-E72D297353CC}">
                <c16:uniqueId val="{00000000-49DA-455A-97BC-DB4C9F82CF6B}"/>
              </c:ext>
            </c:extLst>
          </c:dPt>
          <c:dPt>
            <c:idx val="1"/>
            <c:bubble3D val="0"/>
            <c:spPr>
              <a:solidFill>
                <a:srgbClr val="0000FF"/>
              </a:solidFill>
              <a:ln w="1813">
                <a:solidFill>
                  <a:schemeClr val="tx1"/>
                </a:solidFill>
                <a:prstDash val="solid"/>
              </a:ln>
            </c:spPr>
            <c:extLst>
              <c:ext xmlns:c16="http://schemas.microsoft.com/office/drawing/2014/chart" uri="{C3380CC4-5D6E-409C-BE32-E72D297353CC}">
                <c16:uniqueId val="{00000001-49DA-455A-97BC-DB4C9F82CF6B}"/>
              </c:ext>
            </c:extLst>
          </c:dPt>
          <c:dPt>
            <c:idx val="2"/>
            <c:bubble3D val="0"/>
            <c:spPr>
              <a:solidFill>
                <a:srgbClr val="FFFF00"/>
              </a:solidFill>
              <a:ln w="1813">
                <a:solidFill>
                  <a:schemeClr val="tx1"/>
                </a:solidFill>
                <a:prstDash val="solid"/>
              </a:ln>
            </c:spPr>
            <c:extLst>
              <c:ext xmlns:c16="http://schemas.microsoft.com/office/drawing/2014/chart" uri="{C3380CC4-5D6E-409C-BE32-E72D297353CC}">
                <c16:uniqueId val="{00000002-49DA-455A-97BC-DB4C9F82CF6B}"/>
              </c:ext>
            </c:extLst>
          </c:dPt>
          <c:cat>
            <c:strRef>
              <c:f>Sheet1!$B$1:$D$1</c:f>
              <c:strCache>
                <c:ptCount val="3"/>
                <c:pt idx="0">
                  <c:v>1 月</c:v>
                </c:pt>
                <c:pt idx="1">
                  <c:v>2 月</c:v>
                </c:pt>
                <c:pt idx="2">
                  <c:v>4 月</c:v>
                </c:pt>
              </c:strCache>
            </c:strRef>
          </c:cat>
          <c:val>
            <c:numRef>
              <c:f>Sheet1!$B$2:$D$2</c:f>
              <c:numCache>
                <c:formatCode>g/"標""準"</c:formatCode>
                <c:ptCount val="3"/>
                <c:pt idx="0">
                  <c:v>20.399999999999999</c:v>
                </c:pt>
                <c:pt idx="1">
                  <c:v>27.4</c:v>
                </c:pt>
                <c:pt idx="2">
                  <c:v>20.399999999999999</c:v>
                </c:pt>
              </c:numCache>
            </c:numRef>
          </c:val>
          <c:extLst>
            <c:ext xmlns:c16="http://schemas.microsoft.com/office/drawing/2014/chart" uri="{C3380CC4-5D6E-409C-BE32-E72D297353CC}">
              <c16:uniqueId val="{00000003-49DA-455A-97BC-DB4C9F82CF6B}"/>
            </c:ext>
          </c:extLst>
        </c:ser>
        <c:dLbls>
          <c:showLegendKey val="0"/>
          <c:showVal val="0"/>
          <c:showCatName val="0"/>
          <c:showSerName val="0"/>
          <c:showPercent val="0"/>
          <c:showBubbleSize val="0"/>
          <c:showLeaderLines val="1"/>
        </c:dLbls>
        <c:firstSliceAng val="0"/>
      </c:pieChart>
      <c:spPr>
        <a:noFill/>
        <a:ln w="3627">
          <a:noFill/>
        </a:ln>
      </c:spPr>
    </c:plotArea>
    <c:plotVisOnly val="1"/>
    <c:dispBlanksAs val="zero"/>
    <c:showDLblsOverMax val="0"/>
  </c:chart>
  <c:spPr>
    <a:noFill/>
    <a:ln>
      <a:noFill/>
    </a:ln>
  </c:spPr>
  <c:txPr>
    <a:bodyPr/>
    <a:lstStyle/>
    <a:p>
      <a:pPr>
        <a:defRPr sz="178"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460317460317461E-2"/>
          <c:y val="2.6315789473684209E-2"/>
          <c:w val="0.96825396825396826"/>
          <c:h val="0.95215311004784686"/>
        </c:manualLayout>
      </c:layout>
      <c:lineChart>
        <c:grouping val="standard"/>
        <c:varyColors val="0"/>
        <c:ser>
          <c:idx val="0"/>
          <c:order val="0"/>
          <c:tx>
            <c:strRef>
              <c:f>Sheet1!$A$2</c:f>
              <c:strCache>
                <c:ptCount val="1"/>
                <c:pt idx="0">
                  <c:v>東京</c:v>
                </c:pt>
              </c:strCache>
            </c:strRef>
          </c:tx>
          <c:spPr>
            <a:ln w="4698">
              <a:solidFill>
                <a:srgbClr val="FF0000"/>
              </a:solidFill>
              <a:prstDash val="solid"/>
            </a:ln>
          </c:spPr>
          <c:marker>
            <c:symbol val="diamond"/>
            <c:size val="2"/>
            <c:spPr>
              <a:solidFill>
                <a:srgbClr val="FF0000"/>
              </a:solidFill>
              <a:ln>
                <a:solidFill>
                  <a:srgbClr val="FF0000"/>
                </a:solidFill>
                <a:prstDash val="solid"/>
              </a:ln>
            </c:spPr>
          </c:marker>
          <c:cat>
            <c:strRef>
              <c:f>Sheet1!$B$1:$E$1</c:f>
              <c:strCache>
                <c:ptCount val="4"/>
                <c:pt idx="0">
                  <c:v>1 月</c:v>
                </c:pt>
                <c:pt idx="1">
                  <c:v>2 月</c:v>
                </c:pt>
                <c:pt idx="2">
                  <c:v>3 月</c:v>
                </c:pt>
                <c:pt idx="3">
                  <c:v>4 月</c:v>
                </c:pt>
              </c:strCache>
            </c:strRef>
          </c:cat>
          <c:val>
            <c:numRef>
              <c:f>Sheet1!$B$2:$E$2</c:f>
              <c:numCache>
                <c:formatCode>g/"標""準"</c:formatCode>
                <c:ptCount val="4"/>
                <c:pt idx="0">
                  <c:v>20.399999999999999</c:v>
                </c:pt>
                <c:pt idx="1">
                  <c:v>27.4</c:v>
                </c:pt>
                <c:pt idx="2">
                  <c:v>90</c:v>
                </c:pt>
                <c:pt idx="3">
                  <c:v>20.399999999999999</c:v>
                </c:pt>
              </c:numCache>
            </c:numRef>
          </c:val>
          <c:smooth val="0"/>
          <c:extLst>
            <c:ext xmlns:c16="http://schemas.microsoft.com/office/drawing/2014/chart" uri="{C3380CC4-5D6E-409C-BE32-E72D297353CC}">
              <c16:uniqueId val="{00000000-374D-4173-A946-368DD2D7908C}"/>
            </c:ext>
          </c:extLst>
        </c:ser>
        <c:ser>
          <c:idx val="1"/>
          <c:order val="1"/>
          <c:tx>
            <c:strRef>
              <c:f>Sheet1!$A$3</c:f>
              <c:strCache>
                <c:ptCount val="1"/>
                <c:pt idx="0">
                  <c:v>名古屋</c:v>
                </c:pt>
              </c:strCache>
            </c:strRef>
          </c:tx>
          <c:spPr>
            <a:ln w="4698">
              <a:solidFill>
                <a:srgbClr val="FF9900"/>
              </a:solidFill>
              <a:prstDash val="solid"/>
            </a:ln>
          </c:spPr>
          <c:marker>
            <c:symbol val="square"/>
            <c:size val="2"/>
            <c:spPr>
              <a:solidFill>
                <a:srgbClr val="FF9900"/>
              </a:solidFill>
              <a:ln>
                <a:solidFill>
                  <a:srgbClr val="FF9900"/>
                </a:solidFill>
                <a:prstDash val="solid"/>
              </a:ln>
            </c:spPr>
          </c:marker>
          <c:cat>
            <c:strRef>
              <c:f>Sheet1!$B$1:$E$1</c:f>
              <c:strCache>
                <c:ptCount val="4"/>
                <c:pt idx="0">
                  <c:v>1 月</c:v>
                </c:pt>
                <c:pt idx="1">
                  <c:v>2 月</c:v>
                </c:pt>
                <c:pt idx="2">
                  <c:v>3 月</c:v>
                </c:pt>
                <c:pt idx="3">
                  <c:v>4 月</c:v>
                </c:pt>
              </c:strCache>
            </c:strRef>
          </c:cat>
          <c:val>
            <c:numRef>
              <c:f>Sheet1!$B$3:$E$3</c:f>
              <c:numCache>
                <c:formatCode>g/"標""準"</c:formatCode>
                <c:ptCount val="4"/>
                <c:pt idx="0">
                  <c:v>30.6</c:v>
                </c:pt>
                <c:pt idx="1">
                  <c:v>38.6</c:v>
                </c:pt>
                <c:pt idx="2">
                  <c:v>34.6</c:v>
                </c:pt>
                <c:pt idx="3">
                  <c:v>31.6</c:v>
                </c:pt>
              </c:numCache>
            </c:numRef>
          </c:val>
          <c:smooth val="0"/>
          <c:extLst>
            <c:ext xmlns:c16="http://schemas.microsoft.com/office/drawing/2014/chart" uri="{C3380CC4-5D6E-409C-BE32-E72D297353CC}">
              <c16:uniqueId val="{00000001-374D-4173-A946-368DD2D7908C}"/>
            </c:ext>
          </c:extLst>
        </c:ser>
        <c:ser>
          <c:idx val="2"/>
          <c:order val="2"/>
          <c:tx>
            <c:strRef>
              <c:f>Sheet1!$A$4</c:f>
              <c:strCache>
                <c:ptCount val="1"/>
                <c:pt idx="0">
                  <c:v>大阪</c:v>
                </c:pt>
              </c:strCache>
            </c:strRef>
          </c:tx>
          <c:spPr>
            <a:ln w="4698">
              <a:solidFill>
                <a:srgbClr val="3366FF"/>
              </a:solidFill>
              <a:prstDash val="solid"/>
            </a:ln>
          </c:spPr>
          <c:marker>
            <c:symbol val="triangle"/>
            <c:size val="2"/>
            <c:spPr>
              <a:solidFill>
                <a:srgbClr val="0000FF"/>
              </a:solidFill>
              <a:ln>
                <a:solidFill>
                  <a:srgbClr val="0000FF"/>
                </a:solidFill>
                <a:prstDash val="solid"/>
              </a:ln>
            </c:spPr>
          </c:marker>
          <c:cat>
            <c:strRef>
              <c:f>Sheet1!$B$1:$E$1</c:f>
              <c:strCache>
                <c:ptCount val="4"/>
                <c:pt idx="0">
                  <c:v>1 月</c:v>
                </c:pt>
                <c:pt idx="1">
                  <c:v>2 月</c:v>
                </c:pt>
                <c:pt idx="2">
                  <c:v>3 月</c:v>
                </c:pt>
                <c:pt idx="3">
                  <c:v>4 月</c:v>
                </c:pt>
              </c:strCache>
            </c:strRef>
          </c:cat>
          <c:val>
            <c:numRef>
              <c:f>Sheet1!$B$4:$E$4</c:f>
              <c:numCache>
                <c:formatCode>g/"標""準"</c:formatCode>
                <c:ptCount val="4"/>
                <c:pt idx="0">
                  <c:v>45.9</c:v>
                </c:pt>
                <c:pt idx="1">
                  <c:v>46.9</c:v>
                </c:pt>
                <c:pt idx="2">
                  <c:v>45</c:v>
                </c:pt>
                <c:pt idx="3">
                  <c:v>43.9</c:v>
                </c:pt>
              </c:numCache>
            </c:numRef>
          </c:val>
          <c:smooth val="0"/>
          <c:extLst>
            <c:ext xmlns:c16="http://schemas.microsoft.com/office/drawing/2014/chart" uri="{C3380CC4-5D6E-409C-BE32-E72D297353CC}">
              <c16:uniqueId val="{00000002-374D-4173-A946-368DD2D7908C}"/>
            </c:ext>
          </c:extLst>
        </c:ser>
        <c:dLbls>
          <c:showLegendKey val="0"/>
          <c:showVal val="0"/>
          <c:showCatName val="0"/>
          <c:showSerName val="0"/>
          <c:showPercent val="0"/>
          <c:showBubbleSize val="0"/>
        </c:dLbls>
        <c:marker val="1"/>
        <c:smooth val="0"/>
        <c:axId val="1697475855"/>
        <c:axId val="1"/>
      </c:lineChart>
      <c:catAx>
        <c:axId val="1697475855"/>
        <c:scaling>
          <c:orientation val="minMax"/>
        </c:scaling>
        <c:delete val="1"/>
        <c:axPos val="b"/>
        <c:numFmt formatCode="General" sourceLinked="1"/>
        <c:majorTickMark val="out"/>
        <c:minorTickMark val="none"/>
        <c:tickLblPos val="nextTo"/>
        <c:crossAx val="1"/>
        <c:crosses val="autoZero"/>
        <c:auto val="1"/>
        <c:lblAlgn val="ctr"/>
        <c:lblOffset val="100"/>
        <c:noMultiLvlLbl val="0"/>
      </c:catAx>
      <c:valAx>
        <c:axId val="1"/>
        <c:scaling>
          <c:orientation val="minMax"/>
        </c:scaling>
        <c:delete val="1"/>
        <c:axPos val="l"/>
        <c:majorGridlines>
          <c:spPr>
            <a:ln w="392">
              <a:solidFill>
                <a:schemeClr val="tx1"/>
              </a:solidFill>
              <a:prstDash val="solid"/>
            </a:ln>
          </c:spPr>
        </c:majorGridlines>
        <c:numFmt formatCode="g/&quot;標&quot;&quot;準&quot;" sourceLinked="1"/>
        <c:majorTickMark val="out"/>
        <c:minorTickMark val="none"/>
        <c:tickLblPos val="nextTo"/>
        <c:crossAx val="1697475855"/>
        <c:crosses val="autoZero"/>
        <c:crossBetween val="between"/>
        <c:majorUnit val="20"/>
        <c:minorUnit val="5"/>
      </c:valAx>
      <c:spPr>
        <a:noFill/>
        <a:ln w="1566">
          <a:solidFill>
            <a:schemeClr val="tx1"/>
          </a:solidFill>
          <a:prstDash val="solid"/>
        </a:ln>
      </c:spPr>
    </c:plotArea>
    <c:plotVisOnly val="1"/>
    <c:dispBlanksAs val="gap"/>
    <c:showDLblsOverMax val="0"/>
  </c:chart>
  <c:spPr>
    <a:noFill/>
    <a:ln>
      <a:noFill/>
    </a:ln>
  </c:spPr>
  <c:txPr>
    <a:bodyPr/>
    <a:lstStyle/>
    <a:p>
      <a:pPr>
        <a:defRPr sz="222"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809523809523808E-2"/>
          <c:y val="3.1100478468899521E-2"/>
          <c:w val="0.95873015873015877"/>
          <c:h val="0.9425837320574163"/>
        </c:manualLayout>
      </c:layout>
      <c:scatterChart>
        <c:scatterStyle val="lineMarker"/>
        <c:varyColors val="0"/>
        <c:ser>
          <c:idx val="0"/>
          <c:order val="0"/>
          <c:tx>
            <c:strRef>
              <c:f>Sheet1!$A$2</c:f>
              <c:strCache>
                <c:ptCount val="1"/>
                <c:pt idx="0">
                  <c:v>東京</c:v>
                </c:pt>
              </c:strCache>
            </c:strRef>
          </c:tx>
          <c:spPr>
            <a:ln w="2196">
              <a:noFill/>
            </a:ln>
          </c:spPr>
          <c:marker>
            <c:symbol val="diamond"/>
            <c:size val="2"/>
            <c:spPr>
              <a:solidFill>
                <a:srgbClr val="FF0000"/>
              </a:solidFill>
              <a:ln>
                <a:solidFill>
                  <a:srgbClr val="FF0000"/>
                </a:solidFill>
                <a:prstDash val="solid"/>
              </a:ln>
            </c:spPr>
          </c:marker>
          <c:xVal>
            <c:strRef>
              <c:f>Sheet1!$B$1:$G$1</c:f>
              <c:strCache>
                <c:ptCount val="4"/>
                <c:pt idx="0">
                  <c:v>1 月</c:v>
                </c:pt>
                <c:pt idx="1">
                  <c:v>2 月</c:v>
                </c:pt>
                <c:pt idx="2">
                  <c:v>3 月</c:v>
                </c:pt>
                <c:pt idx="3">
                  <c:v>4 月</c:v>
                </c:pt>
              </c:strCache>
            </c:strRef>
          </c:xVal>
          <c:yVal>
            <c:numRef>
              <c:f>Sheet1!$B$2:$G$2</c:f>
              <c:numCache>
                <c:formatCode>g/"標""準"</c:formatCode>
                <c:ptCount val="6"/>
                <c:pt idx="0">
                  <c:v>20.399999999999999</c:v>
                </c:pt>
                <c:pt idx="1">
                  <c:v>30</c:v>
                </c:pt>
                <c:pt idx="2">
                  <c:v>60</c:v>
                </c:pt>
                <c:pt idx="3">
                  <c:v>55</c:v>
                </c:pt>
                <c:pt idx="4">
                  <c:v>68</c:v>
                </c:pt>
                <c:pt idx="5">
                  <c:v>90</c:v>
                </c:pt>
              </c:numCache>
            </c:numRef>
          </c:yVal>
          <c:smooth val="0"/>
          <c:extLst>
            <c:ext xmlns:c16="http://schemas.microsoft.com/office/drawing/2014/chart" uri="{C3380CC4-5D6E-409C-BE32-E72D297353CC}">
              <c16:uniqueId val="{00000000-72BC-4152-B097-835AA2AF9CA3}"/>
            </c:ext>
          </c:extLst>
        </c:ser>
        <c:ser>
          <c:idx val="1"/>
          <c:order val="1"/>
          <c:tx>
            <c:strRef>
              <c:f>Sheet1!$A$3</c:f>
              <c:strCache>
                <c:ptCount val="1"/>
                <c:pt idx="0">
                  <c:v>名古屋</c:v>
                </c:pt>
              </c:strCache>
            </c:strRef>
          </c:tx>
          <c:spPr>
            <a:ln w="2196">
              <a:noFill/>
            </a:ln>
          </c:spPr>
          <c:marker>
            <c:symbol val="diamond"/>
            <c:size val="2"/>
            <c:spPr>
              <a:solidFill>
                <a:srgbClr val="FF0000"/>
              </a:solidFill>
              <a:ln>
                <a:solidFill>
                  <a:srgbClr val="FF0000"/>
                </a:solidFill>
                <a:prstDash val="solid"/>
              </a:ln>
            </c:spPr>
          </c:marker>
          <c:xVal>
            <c:strRef>
              <c:f>Sheet1!$B$1:$G$1</c:f>
              <c:strCache>
                <c:ptCount val="4"/>
                <c:pt idx="0">
                  <c:v>1 月</c:v>
                </c:pt>
                <c:pt idx="1">
                  <c:v>2 月</c:v>
                </c:pt>
                <c:pt idx="2">
                  <c:v>3 月</c:v>
                </c:pt>
                <c:pt idx="3">
                  <c:v>4 月</c:v>
                </c:pt>
              </c:strCache>
            </c:strRef>
          </c:xVal>
          <c:yVal>
            <c:numRef>
              <c:f>Sheet1!$B$3:$G$3</c:f>
              <c:numCache>
                <c:formatCode>g/"標""準"</c:formatCode>
                <c:ptCount val="6"/>
                <c:pt idx="0">
                  <c:v>30.6</c:v>
                </c:pt>
                <c:pt idx="1">
                  <c:v>38.6</c:v>
                </c:pt>
                <c:pt idx="2">
                  <c:v>34.6</c:v>
                </c:pt>
                <c:pt idx="3">
                  <c:v>78</c:v>
                </c:pt>
                <c:pt idx="4">
                  <c:v>72</c:v>
                </c:pt>
                <c:pt idx="5">
                  <c:v>75</c:v>
                </c:pt>
              </c:numCache>
            </c:numRef>
          </c:yVal>
          <c:smooth val="0"/>
          <c:extLst>
            <c:ext xmlns:c16="http://schemas.microsoft.com/office/drawing/2014/chart" uri="{C3380CC4-5D6E-409C-BE32-E72D297353CC}">
              <c16:uniqueId val="{00000001-72BC-4152-B097-835AA2AF9CA3}"/>
            </c:ext>
          </c:extLst>
        </c:ser>
        <c:ser>
          <c:idx val="2"/>
          <c:order val="2"/>
          <c:tx>
            <c:strRef>
              <c:f>Sheet1!$A$4</c:f>
              <c:strCache>
                <c:ptCount val="1"/>
                <c:pt idx="0">
                  <c:v>大阪</c:v>
                </c:pt>
              </c:strCache>
            </c:strRef>
          </c:tx>
          <c:spPr>
            <a:ln w="2196">
              <a:noFill/>
            </a:ln>
          </c:spPr>
          <c:marker>
            <c:symbol val="diamond"/>
            <c:size val="2"/>
            <c:spPr>
              <a:solidFill>
                <a:srgbClr val="FF0000"/>
              </a:solidFill>
              <a:ln>
                <a:solidFill>
                  <a:srgbClr val="FF0000"/>
                </a:solidFill>
                <a:prstDash val="solid"/>
              </a:ln>
            </c:spPr>
          </c:marker>
          <c:xVal>
            <c:strRef>
              <c:f>Sheet1!$B$1:$G$1</c:f>
              <c:strCache>
                <c:ptCount val="4"/>
                <c:pt idx="0">
                  <c:v>1 月</c:v>
                </c:pt>
                <c:pt idx="1">
                  <c:v>2 月</c:v>
                </c:pt>
                <c:pt idx="2">
                  <c:v>3 月</c:v>
                </c:pt>
                <c:pt idx="3">
                  <c:v>4 月</c:v>
                </c:pt>
              </c:strCache>
            </c:strRef>
          </c:xVal>
          <c:yVal>
            <c:numRef>
              <c:f>Sheet1!$B$4:$G$4</c:f>
              <c:numCache>
                <c:formatCode>g/"標""準"</c:formatCode>
                <c:ptCount val="6"/>
                <c:pt idx="1">
                  <c:v>46.9</c:v>
                </c:pt>
                <c:pt idx="2">
                  <c:v>45</c:v>
                </c:pt>
                <c:pt idx="3">
                  <c:v>43.9</c:v>
                </c:pt>
                <c:pt idx="4">
                  <c:v>54</c:v>
                </c:pt>
                <c:pt idx="5">
                  <c:v>57</c:v>
                </c:pt>
              </c:numCache>
            </c:numRef>
          </c:yVal>
          <c:smooth val="0"/>
          <c:extLst>
            <c:ext xmlns:c16="http://schemas.microsoft.com/office/drawing/2014/chart" uri="{C3380CC4-5D6E-409C-BE32-E72D297353CC}">
              <c16:uniqueId val="{00000002-72BC-4152-B097-835AA2AF9CA3}"/>
            </c:ext>
          </c:extLst>
        </c:ser>
        <c:ser>
          <c:idx val="3"/>
          <c:order val="3"/>
          <c:tx>
            <c:strRef>
              <c:f>Sheet1!$A$5</c:f>
              <c:strCache>
                <c:ptCount val="1"/>
              </c:strCache>
            </c:strRef>
          </c:tx>
          <c:spPr>
            <a:ln w="2196">
              <a:noFill/>
            </a:ln>
          </c:spPr>
          <c:marker>
            <c:symbol val="diamond"/>
            <c:size val="2"/>
            <c:spPr>
              <a:solidFill>
                <a:srgbClr val="FF0000"/>
              </a:solidFill>
              <a:ln>
                <a:solidFill>
                  <a:srgbClr val="FF0000"/>
                </a:solidFill>
                <a:prstDash val="solid"/>
              </a:ln>
            </c:spPr>
          </c:marker>
          <c:xVal>
            <c:strRef>
              <c:f>Sheet1!$B$1:$G$1</c:f>
              <c:strCache>
                <c:ptCount val="4"/>
                <c:pt idx="0">
                  <c:v>1 月</c:v>
                </c:pt>
                <c:pt idx="1">
                  <c:v>2 月</c:v>
                </c:pt>
                <c:pt idx="2">
                  <c:v>3 月</c:v>
                </c:pt>
                <c:pt idx="3">
                  <c:v>4 月</c:v>
                </c:pt>
              </c:strCache>
            </c:strRef>
          </c:xVal>
          <c:yVal>
            <c:numRef>
              <c:f>Sheet1!$B$5:$G$5</c:f>
              <c:numCache>
                <c:formatCode>g/"標""準"</c:formatCode>
                <c:ptCount val="6"/>
                <c:pt idx="1">
                  <c:v>45</c:v>
                </c:pt>
                <c:pt idx="2">
                  <c:v>55</c:v>
                </c:pt>
                <c:pt idx="3">
                  <c:v>60</c:v>
                </c:pt>
                <c:pt idx="4">
                  <c:v>40</c:v>
                </c:pt>
                <c:pt idx="5">
                  <c:v>66</c:v>
                </c:pt>
              </c:numCache>
            </c:numRef>
          </c:yVal>
          <c:smooth val="0"/>
          <c:extLst>
            <c:ext xmlns:c16="http://schemas.microsoft.com/office/drawing/2014/chart" uri="{C3380CC4-5D6E-409C-BE32-E72D297353CC}">
              <c16:uniqueId val="{00000003-72BC-4152-B097-835AA2AF9CA3}"/>
            </c:ext>
          </c:extLst>
        </c:ser>
        <c:ser>
          <c:idx val="4"/>
          <c:order val="4"/>
          <c:tx>
            <c:strRef>
              <c:f>Sheet1!$A$6</c:f>
              <c:strCache>
                <c:ptCount val="1"/>
              </c:strCache>
            </c:strRef>
          </c:tx>
          <c:spPr>
            <a:ln w="2196">
              <a:noFill/>
            </a:ln>
          </c:spPr>
          <c:marker>
            <c:symbol val="diamond"/>
            <c:size val="2"/>
            <c:spPr>
              <a:solidFill>
                <a:srgbClr val="FF0000"/>
              </a:solidFill>
              <a:ln>
                <a:solidFill>
                  <a:srgbClr val="FF0000"/>
                </a:solidFill>
                <a:prstDash val="solid"/>
              </a:ln>
            </c:spPr>
          </c:marker>
          <c:xVal>
            <c:strRef>
              <c:f>Sheet1!$B$1:$G$1</c:f>
              <c:strCache>
                <c:ptCount val="4"/>
                <c:pt idx="0">
                  <c:v>1 月</c:v>
                </c:pt>
                <c:pt idx="1">
                  <c:v>2 月</c:v>
                </c:pt>
                <c:pt idx="2">
                  <c:v>3 月</c:v>
                </c:pt>
                <c:pt idx="3">
                  <c:v>4 月</c:v>
                </c:pt>
              </c:strCache>
            </c:strRef>
          </c:xVal>
          <c:yVal>
            <c:numRef>
              <c:f>Sheet1!$B$6:$G$6</c:f>
              <c:numCache>
                <c:formatCode>g/"標""準"</c:formatCode>
                <c:ptCount val="6"/>
                <c:pt idx="0">
                  <c:v>35</c:v>
                </c:pt>
                <c:pt idx="1">
                  <c:v>47</c:v>
                </c:pt>
                <c:pt idx="2">
                  <c:v>40</c:v>
                </c:pt>
                <c:pt idx="3">
                  <c:v>32</c:v>
                </c:pt>
              </c:numCache>
            </c:numRef>
          </c:yVal>
          <c:smooth val="0"/>
          <c:extLst>
            <c:ext xmlns:c16="http://schemas.microsoft.com/office/drawing/2014/chart" uri="{C3380CC4-5D6E-409C-BE32-E72D297353CC}">
              <c16:uniqueId val="{00000004-72BC-4152-B097-835AA2AF9CA3}"/>
            </c:ext>
          </c:extLst>
        </c:ser>
        <c:dLbls>
          <c:showLegendKey val="0"/>
          <c:showVal val="0"/>
          <c:showCatName val="0"/>
          <c:showSerName val="0"/>
          <c:showPercent val="0"/>
          <c:showBubbleSize val="0"/>
        </c:dLbls>
        <c:axId val="1697551359"/>
        <c:axId val="1"/>
      </c:scatterChart>
      <c:valAx>
        <c:axId val="1697551359"/>
        <c:scaling>
          <c:orientation val="minMax"/>
        </c:scaling>
        <c:delete val="1"/>
        <c:axPos val="b"/>
        <c:majorTickMark val="out"/>
        <c:minorTickMark val="none"/>
        <c:tickLblPos val="nextTo"/>
        <c:crossAx val="1"/>
        <c:crosses val="autoZero"/>
        <c:crossBetween val="midCat"/>
      </c:valAx>
      <c:valAx>
        <c:axId val="1"/>
        <c:scaling>
          <c:orientation val="minMax"/>
        </c:scaling>
        <c:delete val="1"/>
        <c:axPos val="l"/>
        <c:majorGridlines>
          <c:spPr>
            <a:ln w="366">
              <a:solidFill>
                <a:schemeClr val="tx1"/>
              </a:solidFill>
              <a:prstDash val="solid"/>
            </a:ln>
          </c:spPr>
        </c:majorGridlines>
        <c:numFmt formatCode="g/&quot;標&quot;&quot;準&quot;" sourceLinked="1"/>
        <c:majorTickMark val="out"/>
        <c:minorTickMark val="none"/>
        <c:tickLblPos val="nextTo"/>
        <c:crossAx val="1697551359"/>
        <c:crosses val="autoZero"/>
        <c:crossBetween val="midCat"/>
        <c:majorUnit val="20"/>
      </c:valAx>
      <c:spPr>
        <a:noFill/>
        <a:ln w="1464">
          <a:solidFill>
            <a:schemeClr val="tx1"/>
          </a:solidFill>
          <a:prstDash val="solid"/>
        </a:ln>
      </c:spPr>
    </c:plotArea>
    <c:plotVisOnly val="1"/>
    <c:dispBlanksAs val="gap"/>
    <c:showDLblsOverMax val="0"/>
  </c:chart>
  <c:spPr>
    <a:noFill/>
    <a:ln>
      <a:noFill/>
    </a:ln>
  </c:spPr>
  <c:txPr>
    <a:bodyPr/>
    <a:lstStyle/>
    <a:p>
      <a:pPr>
        <a:defRPr sz="208"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67748AB8-6E59-45FC-84DB-58475BE538B7}"/>
              </a:ext>
            </a:extLst>
          </p:cNvPr>
          <p:cNvSpPr>
            <a:spLocks noGrp="1" noChangeArrowheads="1"/>
          </p:cNvSpPr>
          <p:nvPr>
            <p:ph type="hdr" sz="quarter"/>
          </p:nvPr>
        </p:nvSpPr>
        <p:spPr bwMode="auto">
          <a:xfrm>
            <a:off x="0" y="0"/>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5" tIns="45693" rIns="91385" bIns="45693" numCol="1" anchor="t" anchorCtr="0" compatLnSpc="1">
            <a:prstTxWarp prst="textNoShape">
              <a:avLst/>
            </a:prstTxWarp>
          </a:bodyPr>
          <a:lstStyle>
            <a:lvl1pPr>
              <a:defRPr kumimoji="1" sz="1000">
                <a:latin typeface="Times New Roman" pitchFamily="18" charset="0"/>
                <a:ea typeface="ＭＳ Ｐゴシック" panose="020B0600070205080204" pitchFamily="50" charset="-128"/>
              </a:defRPr>
            </a:lvl1pPr>
          </a:lstStyle>
          <a:p>
            <a:pPr>
              <a:defRPr/>
            </a:pPr>
            <a:endParaRPr lang="en-US" altLang="ja-JP"/>
          </a:p>
        </p:txBody>
      </p:sp>
      <p:sp>
        <p:nvSpPr>
          <p:cNvPr id="5123" name="Rectangle 3">
            <a:extLst>
              <a:ext uri="{FF2B5EF4-FFF2-40B4-BE49-F238E27FC236}">
                <a16:creationId xmlns:a16="http://schemas.microsoft.com/office/drawing/2014/main" id="{420FC3DB-1A80-4B87-9AD1-751FC8FBE68F}"/>
              </a:ext>
            </a:extLst>
          </p:cNvPr>
          <p:cNvSpPr>
            <a:spLocks noGrp="1" noChangeArrowheads="1"/>
          </p:cNvSpPr>
          <p:nvPr>
            <p:ph type="dt" sz="quarter" idx="1"/>
          </p:nvPr>
        </p:nvSpPr>
        <p:spPr bwMode="auto">
          <a:xfrm>
            <a:off x="3816350" y="0"/>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5" tIns="45693" rIns="91385" bIns="45693" numCol="1" anchor="t" anchorCtr="0" compatLnSpc="1">
            <a:prstTxWarp prst="textNoShape">
              <a:avLst/>
            </a:prstTxWarp>
          </a:bodyPr>
          <a:lstStyle>
            <a:lvl1pPr algn="r">
              <a:defRPr kumimoji="1" sz="1000">
                <a:latin typeface="Times New Roman" pitchFamily="18" charset="0"/>
                <a:ea typeface="ＭＳ Ｐゴシック" panose="020B0600070205080204" pitchFamily="50" charset="-128"/>
              </a:defRPr>
            </a:lvl1pPr>
          </a:lstStyle>
          <a:p>
            <a:pPr>
              <a:defRPr/>
            </a:pPr>
            <a:endParaRPr lang="en-US" altLang="ja-JP"/>
          </a:p>
        </p:txBody>
      </p:sp>
      <p:sp>
        <p:nvSpPr>
          <p:cNvPr id="5124" name="Rectangle 4">
            <a:extLst>
              <a:ext uri="{FF2B5EF4-FFF2-40B4-BE49-F238E27FC236}">
                <a16:creationId xmlns:a16="http://schemas.microsoft.com/office/drawing/2014/main" id="{202AB731-A241-4905-8AAE-53CC852FDD27}"/>
              </a:ext>
            </a:extLst>
          </p:cNvPr>
          <p:cNvSpPr>
            <a:spLocks noGrp="1" noChangeArrowheads="1"/>
          </p:cNvSpPr>
          <p:nvPr>
            <p:ph type="ftr" sz="quarter" idx="2"/>
          </p:nvPr>
        </p:nvSpPr>
        <p:spPr bwMode="auto">
          <a:xfrm>
            <a:off x="0" y="9372600"/>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5" tIns="45693" rIns="91385" bIns="45693" numCol="1" anchor="b" anchorCtr="0" compatLnSpc="1">
            <a:prstTxWarp prst="textNoShape">
              <a:avLst/>
            </a:prstTxWarp>
          </a:bodyPr>
          <a:lstStyle>
            <a:lvl1pPr>
              <a:defRPr kumimoji="1" sz="1000">
                <a:latin typeface="Times New Roman" pitchFamily="18" charset="0"/>
                <a:ea typeface="ＭＳ Ｐゴシック" panose="020B0600070205080204" pitchFamily="50" charset="-128"/>
              </a:defRPr>
            </a:lvl1pPr>
          </a:lstStyle>
          <a:p>
            <a:pPr>
              <a:defRPr/>
            </a:pPr>
            <a:endParaRPr lang="en-US" altLang="ja-JP"/>
          </a:p>
        </p:txBody>
      </p:sp>
      <p:sp>
        <p:nvSpPr>
          <p:cNvPr id="5125" name="Rectangle 5">
            <a:extLst>
              <a:ext uri="{FF2B5EF4-FFF2-40B4-BE49-F238E27FC236}">
                <a16:creationId xmlns:a16="http://schemas.microsoft.com/office/drawing/2014/main" id="{445EB243-3B37-4905-9515-2F477A0E007F}"/>
              </a:ext>
            </a:extLst>
          </p:cNvPr>
          <p:cNvSpPr>
            <a:spLocks noGrp="1" noChangeArrowheads="1"/>
          </p:cNvSpPr>
          <p:nvPr>
            <p:ph type="sldNum" sz="quarter" idx="3"/>
          </p:nvPr>
        </p:nvSpPr>
        <p:spPr bwMode="auto">
          <a:xfrm>
            <a:off x="3816350" y="9372600"/>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5" tIns="45693" rIns="91385" bIns="45693" numCol="1" anchor="b" anchorCtr="0" compatLnSpc="1">
            <a:prstTxWarp prst="textNoShape">
              <a:avLst/>
            </a:prstTxWarp>
          </a:bodyPr>
          <a:lstStyle>
            <a:lvl1pPr algn="r">
              <a:defRPr kumimoji="1" sz="1000" smtClean="0">
                <a:latin typeface="Times New Roman" panose="02020603050405020304" pitchFamily="18" charset="0"/>
              </a:defRPr>
            </a:lvl1pPr>
          </a:lstStyle>
          <a:p>
            <a:pPr>
              <a:defRPr/>
            </a:pPr>
            <a:fld id="{E6597324-7707-4715-9DE5-5A1AA454AEB4}" type="slidenum">
              <a:rPr lang="ja-JP" altLang="en-US"/>
              <a:pPr>
                <a:defRPr/>
              </a:pPr>
              <a:t>‹#›</a:t>
            </a:fld>
            <a:endParaRPr lang="en-US" altLang="ja-JP"/>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6A9BDFA1-54B7-444F-98A9-56971EDD0C5B}"/>
              </a:ext>
            </a:extLst>
          </p:cNvPr>
          <p:cNvSpPr>
            <a:spLocks noGrp="1" noChangeArrowheads="1"/>
          </p:cNvSpPr>
          <p:nvPr>
            <p:ph type="hdr" sz="quarter"/>
          </p:nvPr>
        </p:nvSpPr>
        <p:spPr bwMode="auto">
          <a:xfrm>
            <a:off x="0" y="0"/>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5" tIns="45693" rIns="91385" bIns="45693" numCol="1" anchor="t" anchorCtr="0" compatLnSpc="1">
            <a:prstTxWarp prst="textNoShape">
              <a:avLst/>
            </a:prstTxWarp>
          </a:bodyPr>
          <a:lstStyle>
            <a:lvl1pPr>
              <a:defRPr kumimoji="1" sz="1000">
                <a:latin typeface="Times New Roman" pitchFamily="18" charset="0"/>
                <a:ea typeface="ＭＳ Ｐゴシック" panose="020B0600070205080204" pitchFamily="50" charset="-128"/>
              </a:defRPr>
            </a:lvl1pPr>
          </a:lstStyle>
          <a:p>
            <a:pPr>
              <a:defRPr/>
            </a:pPr>
            <a:endParaRPr lang="en-US" altLang="ja-JP"/>
          </a:p>
        </p:txBody>
      </p:sp>
      <p:sp>
        <p:nvSpPr>
          <p:cNvPr id="4099" name="Rectangle 3">
            <a:extLst>
              <a:ext uri="{FF2B5EF4-FFF2-40B4-BE49-F238E27FC236}">
                <a16:creationId xmlns:a16="http://schemas.microsoft.com/office/drawing/2014/main" id="{A2F826CC-AD67-4F48-8358-378C48BD55CB}"/>
              </a:ext>
            </a:extLst>
          </p:cNvPr>
          <p:cNvSpPr>
            <a:spLocks noGrp="1" noChangeArrowheads="1"/>
          </p:cNvSpPr>
          <p:nvPr>
            <p:ph type="dt" idx="1"/>
          </p:nvPr>
        </p:nvSpPr>
        <p:spPr bwMode="auto">
          <a:xfrm>
            <a:off x="3816350" y="0"/>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5" tIns="45693" rIns="91385" bIns="45693" numCol="1" anchor="t" anchorCtr="0" compatLnSpc="1">
            <a:prstTxWarp prst="textNoShape">
              <a:avLst/>
            </a:prstTxWarp>
          </a:bodyPr>
          <a:lstStyle>
            <a:lvl1pPr algn="r">
              <a:defRPr kumimoji="1" sz="1000">
                <a:latin typeface="Times New Roman" pitchFamily="18" charset="0"/>
                <a:ea typeface="ＭＳ Ｐゴシック" panose="020B0600070205080204" pitchFamily="50" charset="-128"/>
              </a:defRPr>
            </a:lvl1pPr>
          </a:lstStyle>
          <a:p>
            <a:pPr>
              <a:defRPr/>
            </a:pPr>
            <a:endParaRPr lang="en-US" altLang="ja-JP"/>
          </a:p>
        </p:txBody>
      </p:sp>
      <p:sp>
        <p:nvSpPr>
          <p:cNvPr id="3076" name="Rectangle 4">
            <a:extLst>
              <a:ext uri="{FF2B5EF4-FFF2-40B4-BE49-F238E27FC236}">
                <a16:creationId xmlns:a16="http://schemas.microsoft.com/office/drawing/2014/main" id="{C490059E-014C-4CEF-9FD1-0E1B669FB800}"/>
              </a:ext>
            </a:extLst>
          </p:cNvPr>
          <p:cNvSpPr>
            <a:spLocks noGrp="1" noRot="1" noChangeAspect="1" noChangeArrowheads="1"/>
          </p:cNvSpPr>
          <p:nvPr>
            <p:ph type="sldImg" idx="2"/>
          </p:nvPr>
        </p:nvSpPr>
        <p:spPr bwMode="auto">
          <a:xfrm>
            <a:off x="696913" y="739775"/>
            <a:ext cx="5343525" cy="3698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723CDE1B-D891-4CC1-B9F2-5802CB9C6FD9}"/>
              </a:ext>
            </a:extLst>
          </p:cNvPr>
          <p:cNvSpPr>
            <a:spLocks noGrp="1" noChangeArrowheads="1"/>
          </p:cNvSpPr>
          <p:nvPr>
            <p:ph type="body" sz="quarter" idx="3"/>
          </p:nvPr>
        </p:nvSpPr>
        <p:spPr bwMode="auto">
          <a:xfrm>
            <a:off x="898525" y="4686300"/>
            <a:ext cx="4938713" cy="444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5" tIns="45693" rIns="91385" bIns="45693" numCol="1" anchor="t" anchorCtr="0" compatLnSpc="1">
            <a:prstTxWarp prst="textNoShape">
              <a:avLst/>
            </a:prstTxWarp>
          </a:bodyPr>
          <a:lstStyle/>
          <a:p>
            <a:pPr lvl="0"/>
            <a:r>
              <a:rPr lang="ja-JP" altLang="en-US" noProof="0"/>
              <a:t>マスターテキストの書式設定</a:t>
            </a:r>
          </a:p>
          <a:p>
            <a:pPr lvl="1"/>
            <a:r>
              <a:rPr lang="ja-JP" altLang="en-US" noProof="0"/>
              <a:t>第 2 レベル</a:t>
            </a:r>
          </a:p>
          <a:p>
            <a:pPr lvl="2"/>
            <a:r>
              <a:rPr lang="ja-JP" altLang="en-US" noProof="0"/>
              <a:t>第 3 レベル</a:t>
            </a:r>
          </a:p>
          <a:p>
            <a:pPr lvl="3"/>
            <a:r>
              <a:rPr lang="ja-JP" altLang="en-US" noProof="0"/>
              <a:t>第 4 レベル</a:t>
            </a:r>
          </a:p>
          <a:p>
            <a:pPr lvl="4"/>
            <a:r>
              <a:rPr lang="ja-JP" altLang="en-US" noProof="0"/>
              <a:t>第 5 レベル</a:t>
            </a:r>
          </a:p>
        </p:txBody>
      </p:sp>
      <p:sp>
        <p:nvSpPr>
          <p:cNvPr id="4102" name="Rectangle 6">
            <a:extLst>
              <a:ext uri="{FF2B5EF4-FFF2-40B4-BE49-F238E27FC236}">
                <a16:creationId xmlns:a16="http://schemas.microsoft.com/office/drawing/2014/main" id="{7A492AC4-9DB7-4FA4-B54B-7F19ACF9A829}"/>
              </a:ext>
            </a:extLst>
          </p:cNvPr>
          <p:cNvSpPr>
            <a:spLocks noGrp="1" noChangeArrowheads="1"/>
          </p:cNvSpPr>
          <p:nvPr>
            <p:ph type="ftr" sz="quarter" idx="4"/>
          </p:nvPr>
        </p:nvSpPr>
        <p:spPr bwMode="auto">
          <a:xfrm>
            <a:off x="0" y="9372600"/>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5" tIns="45693" rIns="91385" bIns="45693" numCol="1" anchor="b" anchorCtr="0" compatLnSpc="1">
            <a:prstTxWarp prst="textNoShape">
              <a:avLst/>
            </a:prstTxWarp>
          </a:bodyPr>
          <a:lstStyle>
            <a:lvl1pPr>
              <a:defRPr kumimoji="1" sz="1000">
                <a:latin typeface="Times New Roman" pitchFamily="18" charset="0"/>
                <a:ea typeface="ＭＳ Ｐゴシック" panose="020B0600070205080204" pitchFamily="50" charset="-128"/>
              </a:defRPr>
            </a:lvl1pPr>
          </a:lstStyle>
          <a:p>
            <a:pPr>
              <a:defRPr/>
            </a:pPr>
            <a:endParaRPr lang="en-US" altLang="ja-JP"/>
          </a:p>
        </p:txBody>
      </p:sp>
      <p:sp>
        <p:nvSpPr>
          <p:cNvPr id="4103" name="Rectangle 7">
            <a:extLst>
              <a:ext uri="{FF2B5EF4-FFF2-40B4-BE49-F238E27FC236}">
                <a16:creationId xmlns:a16="http://schemas.microsoft.com/office/drawing/2014/main" id="{3F35A185-401B-4B44-9C0B-818ADB2A5CA5}"/>
              </a:ext>
            </a:extLst>
          </p:cNvPr>
          <p:cNvSpPr>
            <a:spLocks noGrp="1" noChangeArrowheads="1"/>
          </p:cNvSpPr>
          <p:nvPr>
            <p:ph type="sldNum" sz="quarter" idx="5"/>
          </p:nvPr>
        </p:nvSpPr>
        <p:spPr bwMode="auto">
          <a:xfrm>
            <a:off x="3816350" y="9372600"/>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5" tIns="45693" rIns="91385" bIns="45693" numCol="1" anchor="b" anchorCtr="0" compatLnSpc="1">
            <a:prstTxWarp prst="textNoShape">
              <a:avLst/>
            </a:prstTxWarp>
          </a:bodyPr>
          <a:lstStyle>
            <a:lvl1pPr algn="r">
              <a:defRPr kumimoji="1" sz="1000" smtClean="0">
                <a:latin typeface="Times New Roman" panose="02020603050405020304" pitchFamily="18" charset="0"/>
              </a:defRPr>
            </a:lvl1pPr>
          </a:lstStyle>
          <a:p>
            <a:pPr>
              <a:defRPr/>
            </a:pPr>
            <a:fld id="{5D6F26F0-2ADE-4749-8632-04C3401CF662}" type="slidenum">
              <a:rPr lang="ja-JP" altLang="en-US"/>
              <a:pPr>
                <a:defRPr/>
              </a:pPr>
              <a: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9E2F22BB-CA8E-403E-ACC5-6B9C113D5FB6}"/>
              </a:ext>
            </a:extLst>
          </p:cNvPr>
          <p:cNvSpPr>
            <a:spLocks noGrp="1" noChangeArrowheads="1"/>
          </p:cNvSpPr>
          <p:nvPr>
            <p:ph type="sldNum" sz="quarter" idx="5"/>
          </p:nvPr>
        </p:nvSpPr>
        <p:spPr>
          <a:noFill/>
        </p:spPr>
        <p:txBody>
          <a:bodyPr/>
          <a:lstStyle>
            <a:lvl1pPr>
              <a:defRPr sz="2400">
                <a:solidFill>
                  <a:schemeClr val="tx1"/>
                </a:solidFill>
                <a:latin typeface="Tahoma" panose="020B0604030504040204" pitchFamily="34" charset="0"/>
                <a:ea typeface="ＭＳ Ｐゴシック" panose="020B0600070205080204" pitchFamily="50" charset="-128"/>
              </a:defRPr>
            </a:lvl1pPr>
            <a:lvl2pPr marL="741363" indent="-284163">
              <a:defRPr sz="2400">
                <a:solidFill>
                  <a:schemeClr val="tx1"/>
                </a:solidFill>
                <a:latin typeface="Tahoma" panose="020B0604030504040204" pitchFamily="34" charset="0"/>
                <a:ea typeface="ＭＳ Ｐゴシック" panose="020B0600070205080204" pitchFamily="50" charset="-128"/>
              </a:defRPr>
            </a:lvl2pPr>
            <a:lvl3pPr marL="1141413" indent="-227013">
              <a:defRPr sz="2400">
                <a:solidFill>
                  <a:schemeClr val="tx1"/>
                </a:solidFill>
                <a:latin typeface="Tahoma" panose="020B0604030504040204" pitchFamily="34" charset="0"/>
                <a:ea typeface="ＭＳ Ｐゴシック" panose="020B0600070205080204" pitchFamily="50" charset="-128"/>
              </a:defRPr>
            </a:lvl3pPr>
            <a:lvl4pPr marL="1598613" indent="-227013">
              <a:defRPr sz="2400">
                <a:solidFill>
                  <a:schemeClr val="tx1"/>
                </a:solidFill>
                <a:latin typeface="Tahoma" panose="020B0604030504040204" pitchFamily="34" charset="0"/>
                <a:ea typeface="ＭＳ Ｐゴシック" panose="020B0600070205080204" pitchFamily="50" charset="-128"/>
              </a:defRPr>
            </a:lvl4pPr>
            <a:lvl5pPr marL="2055813" indent="-227013">
              <a:defRPr sz="2400">
                <a:solidFill>
                  <a:schemeClr val="tx1"/>
                </a:solidFill>
                <a:latin typeface="Tahoma" panose="020B0604030504040204" pitchFamily="34" charset="0"/>
                <a:ea typeface="ＭＳ Ｐゴシック" panose="020B0600070205080204" pitchFamily="50" charset="-128"/>
              </a:defRPr>
            </a:lvl5pPr>
            <a:lvl6pPr marL="2513013" indent="-227013"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50" charset="-128"/>
              </a:defRPr>
            </a:lvl6pPr>
            <a:lvl7pPr marL="2970213" indent="-227013"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50" charset="-128"/>
              </a:defRPr>
            </a:lvl7pPr>
            <a:lvl8pPr marL="3427413" indent="-227013"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50" charset="-128"/>
              </a:defRPr>
            </a:lvl8pPr>
            <a:lvl9pPr marL="3884613" indent="-227013"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50" charset="-128"/>
              </a:defRPr>
            </a:lvl9pPr>
          </a:lstStyle>
          <a:p>
            <a:fld id="{C7072517-4B53-4EBC-8FD1-A8F4058154FA}" type="slidenum">
              <a:rPr lang="ja-JP" altLang="en-US" sz="1000">
                <a:latin typeface="Times New Roman" panose="02020603050405020304" pitchFamily="18" charset="0"/>
              </a:rPr>
              <a:pPr/>
              <a:t>1</a:t>
            </a:fld>
            <a:endParaRPr lang="en-US" altLang="ja-JP" sz="1000">
              <a:latin typeface="Times New Roman" panose="02020603050405020304" pitchFamily="18" charset="0"/>
            </a:endParaRPr>
          </a:p>
        </p:txBody>
      </p:sp>
      <p:sp>
        <p:nvSpPr>
          <p:cNvPr id="6147" name="Rectangle 2">
            <a:extLst>
              <a:ext uri="{FF2B5EF4-FFF2-40B4-BE49-F238E27FC236}">
                <a16:creationId xmlns:a16="http://schemas.microsoft.com/office/drawing/2014/main" id="{2B6D5449-DFC1-4E27-B871-88B86F2142EE}"/>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DAEAE853-4F60-405E-B865-7069367C1B47}"/>
              </a:ext>
            </a:extLst>
          </p:cNvPr>
          <p:cNvSpPr>
            <a:spLocks noGrp="1" noChangeArrowheads="1"/>
          </p:cNvSpPr>
          <p:nvPr>
            <p:ph type="body" idx="1"/>
          </p:nvPr>
        </p:nvSpPr>
        <p:spPr>
          <a:noFill/>
        </p:spPr>
        <p:txBody>
          <a:bodyPr/>
          <a:lstStyle/>
          <a:p>
            <a:pPr eaLnBrk="1" hangingPunct="1"/>
            <a:endParaRPr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C85855C3-34FE-4955-B9E7-F50C5558329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ahoma" panose="020B0604030504040204" pitchFamily="34" charset="0"/>
                <a:ea typeface="ＭＳ Ｐゴシック" panose="020B0600070205080204" pitchFamily="50" charset="-128"/>
              </a:defRPr>
            </a:lvl1pPr>
            <a:lvl2pPr marL="741363" indent="-284163">
              <a:defRPr sz="2400">
                <a:solidFill>
                  <a:schemeClr val="tx1"/>
                </a:solidFill>
                <a:latin typeface="Tahoma" panose="020B0604030504040204" pitchFamily="34" charset="0"/>
                <a:ea typeface="ＭＳ Ｐゴシック" panose="020B0600070205080204" pitchFamily="50" charset="-128"/>
              </a:defRPr>
            </a:lvl2pPr>
            <a:lvl3pPr marL="1141413" indent="-227013">
              <a:defRPr sz="2400">
                <a:solidFill>
                  <a:schemeClr val="tx1"/>
                </a:solidFill>
                <a:latin typeface="Tahoma" panose="020B0604030504040204" pitchFamily="34" charset="0"/>
                <a:ea typeface="ＭＳ Ｐゴシック" panose="020B0600070205080204" pitchFamily="50" charset="-128"/>
              </a:defRPr>
            </a:lvl3pPr>
            <a:lvl4pPr marL="1598613" indent="-227013">
              <a:defRPr sz="2400">
                <a:solidFill>
                  <a:schemeClr val="tx1"/>
                </a:solidFill>
                <a:latin typeface="Tahoma" panose="020B0604030504040204" pitchFamily="34" charset="0"/>
                <a:ea typeface="ＭＳ Ｐゴシック" panose="020B0600070205080204" pitchFamily="50" charset="-128"/>
              </a:defRPr>
            </a:lvl4pPr>
            <a:lvl5pPr marL="2055813" indent="-227013">
              <a:defRPr sz="2400">
                <a:solidFill>
                  <a:schemeClr val="tx1"/>
                </a:solidFill>
                <a:latin typeface="Tahoma" panose="020B0604030504040204" pitchFamily="34" charset="0"/>
                <a:ea typeface="ＭＳ Ｐゴシック" panose="020B0600070205080204" pitchFamily="50" charset="-128"/>
              </a:defRPr>
            </a:lvl5pPr>
            <a:lvl6pPr marL="2513013" indent="-227013"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50" charset="-128"/>
              </a:defRPr>
            </a:lvl6pPr>
            <a:lvl7pPr marL="2970213" indent="-227013"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50" charset="-128"/>
              </a:defRPr>
            </a:lvl7pPr>
            <a:lvl8pPr marL="3427413" indent="-227013"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50" charset="-128"/>
              </a:defRPr>
            </a:lvl8pPr>
            <a:lvl9pPr marL="3884613" indent="-227013"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50" charset="-128"/>
              </a:defRPr>
            </a:lvl9pPr>
          </a:lstStyle>
          <a:p>
            <a:fld id="{D16A915A-CEFD-4B41-B466-677A56D64BC8}" type="slidenum">
              <a:rPr lang="ja-JP" altLang="en-US" sz="1000" smtClean="0">
                <a:latin typeface="Times New Roman" panose="02020603050405020304" pitchFamily="18" charset="0"/>
              </a:rPr>
              <a:pPr/>
              <a:t>11</a:t>
            </a:fld>
            <a:endParaRPr lang="en-US" altLang="ja-JP" sz="1000">
              <a:latin typeface="Times New Roman" panose="02020603050405020304" pitchFamily="18" charset="0"/>
            </a:endParaRPr>
          </a:p>
        </p:txBody>
      </p:sp>
      <p:sp>
        <p:nvSpPr>
          <p:cNvPr id="77827" name="Rectangle 2">
            <a:extLst>
              <a:ext uri="{FF2B5EF4-FFF2-40B4-BE49-F238E27FC236}">
                <a16:creationId xmlns:a16="http://schemas.microsoft.com/office/drawing/2014/main" id="{61CBCE7F-B3A9-45C8-BB04-8A2B98B2EFAD}"/>
              </a:ext>
            </a:extLst>
          </p:cNvPr>
          <p:cNvSpPr>
            <a:spLocks noGrp="1" noRot="1" noChangeAspect="1" noChangeArrowheads="1" noTextEdit="1"/>
          </p:cNvSpPr>
          <p:nvPr>
            <p:ph type="sldImg"/>
          </p:nvPr>
        </p:nvSpPr>
        <p:spPr>
          <a:ln/>
        </p:spPr>
      </p:sp>
      <p:sp>
        <p:nvSpPr>
          <p:cNvPr id="77828" name="Rectangle 3">
            <a:extLst>
              <a:ext uri="{FF2B5EF4-FFF2-40B4-BE49-F238E27FC236}">
                <a16:creationId xmlns:a16="http://schemas.microsoft.com/office/drawing/2014/main" id="{74208EB4-4B76-4A9C-BE2C-8F32D055DBB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ja-JP" altLang="en-US" dirty="0"/>
              <a:t>統計データを一覧表にまとめたものが統計表です。</a:t>
            </a:r>
            <a:endParaRPr lang="en-US" altLang="ja-JP" dirty="0"/>
          </a:p>
          <a:p>
            <a:pPr eaLnBrk="1" hangingPunct="1"/>
            <a:r>
              <a:rPr lang="zh-TW" altLang="en-US" dirty="0"/>
              <a:t>統計表</a:t>
            </a:r>
            <a:r>
              <a:rPr lang="ja-JP" altLang="en-US" dirty="0"/>
              <a:t>は、表題や単位のほか</a:t>
            </a:r>
            <a:r>
              <a:rPr lang="zh-TW" altLang="en-US" dirty="0"/>
              <a:t>実数、増減率、構成比、寄与度</a:t>
            </a:r>
            <a:r>
              <a:rPr lang="ja-JP" altLang="en-US" dirty="0"/>
              <a:t>などでまとめます。</a:t>
            </a:r>
            <a:endParaRPr lang="en-US" altLang="ja-JP" dirty="0"/>
          </a:p>
          <a:p>
            <a:pPr eaLnBrk="1" hangingPunct="1"/>
            <a:r>
              <a:rPr lang="ja-JP" altLang="en-US" dirty="0"/>
              <a:t>これは、県統計課が作成した「兵庫県民経済計算」の経済活動別名目</a:t>
            </a:r>
            <a:r>
              <a:rPr lang="en-US" altLang="ja-JP" dirty="0"/>
              <a:t>GDP</a:t>
            </a:r>
            <a:r>
              <a:rPr lang="ja-JP" altLang="en-US" dirty="0"/>
              <a:t>の統計表です。データは、実数、増加率、構成比、寄与度で整理されています。</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4463788D-8BC7-4273-82B7-334677844BB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ahoma" panose="020B0604030504040204" pitchFamily="34" charset="0"/>
                <a:ea typeface="ＭＳ Ｐゴシック" panose="020B0600070205080204" pitchFamily="50" charset="-128"/>
              </a:defRPr>
            </a:lvl1pPr>
            <a:lvl2pPr marL="741363" indent="-284163">
              <a:defRPr sz="2400">
                <a:solidFill>
                  <a:schemeClr val="tx1"/>
                </a:solidFill>
                <a:latin typeface="Tahoma" panose="020B0604030504040204" pitchFamily="34" charset="0"/>
                <a:ea typeface="ＭＳ Ｐゴシック" panose="020B0600070205080204" pitchFamily="50" charset="-128"/>
              </a:defRPr>
            </a:lvl2pPr>
            <a:lvl3pPr marL="1141413" indent="-227013">
              <a:defRPr sz="2400">
                <a:solidFill>
                  <a:schemeClr val="tx1"/>
                </a:solidFill>
                <a:latin typeface="Tahoma" panose="020B0604030504040204" pitchFamily="34" charset="0"/>
                <a:ea typeface="ＭＳ Ｐゴシック" panose="020B0600070205080204" pitchFamily="50" charset="-128"/>
              </a:defRPr>
            </a:lvl3pPr>
            <a:lvl4pPr marL="1598613" indent="-227013">
              <a:defRPr sz="2400">
                <a:solidFill>
                  <a:schemeClr val="tx1"/>
                </a:solidFill>
                <a:latin typeface="Tahoma" panose="020B0604030504040204" pitchFamily="34" charset="0"/>
                <a:ea typeface="ＭＳ Ｐゴシック" panose="020B0600070205080204" pitchFamily="50" charset="-128"/>
              </a:defRPr>
            </a:lvl4pPr>
            <a:lvl5pPr marL="2055813" indent="-227013">
              <a:defRPr sz="2400">
                <a:solidFill>
                  <a:schemeClr val="tx1"/>
                </a:solidFill>
                <a:latin typeface="Tahoma" panose="020B0604030504040204" pitchFamily="34" charset="0"/>
                <a:ea typeface="ＭＳ Ｐゴシック" panose="020B0600070205080204" pitchFamily="50" charset="-128"/>
              </a:defRPr>
            </a:lvl5pPr>
            <a:lvl6pPr marL="2513013" indent="-227013"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50" charset="-128"/>
              </a:defRPr>
            </a:lvl6pPr>
            <a:lvl7pPr marL="2970213" indent="-227013"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50" charset="-128"/>
              </a:defRPr>
            </a:lvl7pPr>
            <a:lvl8pPr marL="3427413" indent="-227013"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50" charset="-128"/>
              </a:defRPr>
            </a:lvl8pPr>
            <a:lvl9pPr marL="3884613" indent="-227013"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50" charset="-128"/>
              </a:defRPr>
            </a:lvl9pPr>
          </a:lstStyle>
          <a:p>
            <a:fld id="{67885B8A-6382-4706-9CE9-977232192136}" type="slidenum">
              <a:rPr lang="ja-JP" altLang="en-US" sz="1000" smtClean="0">
                <a:latin typeface="Times New Roman" panose="02020603050405020304" pitchFamily="18" charset="0"/>
              </a:rPr>
              <a:pPr/>
              <a:t>12</a:t>
            </a:fld>
            <a:endParaRPr lang="en-US" altLang="ja-JP" sz="1000">
              <a:latin typeface="Times New Roman" panose="02020603050405020304" pitchFamily="18" charset="0"/>
            </a:endParaRPr>
          </a:p>
        </p:txBody>
      </p:sp>
      <p:sp>
        <p:nvSpPr>
          <p:cNvPr id="26627" name="Rectangle 2">
            <a:extLst>
              <a:ext uri="{FF2B5EF4-FFF2-40B4-BE49-F238E27FC236}">
                <a16:creationId xmlns:a16="http://schemas.microsoft.com/office/drawing/2014/main" id="{5FAE4BCB-B005-4F2C-A8E1-D8639CE02B2E}"/>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1413BEA4-6795-4835-A4D1-4070B61377B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ja-JP" altLang="en-US" dirty="0"/>
              <a:t>統計表で用いられる記号を紹介します。</a:t>
            </a:r>
            <a:endParaRPr lang="en-US" altLang="ja-JP" dirty="0"/>
          </a:p>
          <a:p>
            <a:pPr eaLnBrk="1" hangingPunct="1"/>
            <a:r>
              <a:rPr lang="ja-JP" altLang="en-US" dirty="0"/>
              <a:t>０、</a:t>
            </a:r>
            <a:r>
              <a:rPr lang="en-US" altLang="ja-JP" dirty="0"/>
              <a:t>O.O</a:t>
            </a:r>
            <a:r>
              <a:rPr lang="ja-JP" altLang="en-US" dirty="0"/>
              <a:t>　は、単位未満の数値（たとえば、統計比率微少等）</a:t>
            </a:r>
          </a:p>
          <a:p>
            <a:pPr eaLnBrk="1" hangingPunct="1"/>
            <a:r>
              <a:rPr lang="ja-JP" altLang="en-US" dirty="0"/>
              <a:t>－　</a:t>
            </a:r>
            <a:r>
              <a:rPr lang="en-US" altLang="ja-JP" dirty="0"/>
              <a:t>(</a:t>
            </a:r>
            <a:r>
              <a:rPr lang="ja-JP" altLang="en-US" dirty="0"/>
              <a:t>バー）は該当数値がない（たとえば、未報告、未計算、資料欠如等）</a:t>
            </a:r>
          </a:p>
          <a:p>
            <a:pPr eaLnBrk="1" hangingPunct="1"/>
            <a:r>
              <a:rPr lang="ja-JP" altLang="en-US" dirty="0"/>
              <a:t>・・・　は該当数値が不詳又は不明の場合です。</a:t>
            </a:r>
          </a:p>
          <a:p>
            <a:pPr eaLnBrk="1" hangingPunct="1"/>
            <a:r>
              <a:rPr lang="ja-JP" altLang="en-US" dirty="0"/>
              <a:t>△、－　は負数（マイナス）なお、△は見落としを避けるために使われます。</a:t>
            </a:r>
          </a:p>
          <a:p>
            <a:pPr eaLnBrk="1" hangingPunct="1"/>
            <a:r>
              <a:rPr lang="en-US" altLang="ja-JP" dirty="0"/>
              <a:t>P</a:t>
            </a:r>
            <a:r>
              <a:rPr lang="ja-JP" altLang="en-US" dirty="0" err="1"/>
              <a:t>、</a:t>
            </a:r>
            <a:r>
              <a:rPr lang="en-US" altLang="ja-JP" dirty="0"/>
              <a:t>※(</a:t>
            </a:r>
            <a:r>
              <a:rPr lang="ja-JP" altLang="en-US" dirty="0"/>
              <a:t>アステリスク）　は暫定数値（</a:t>
            </a:r>
            <a:r>
              <a:rPr lang="en-US" altLang="ja-JP" dirty="0"/>
              <a:t>Preliminary)</a:t>
            </a:r>
            <a:r>
              <a:rPr lang="ja-JP" altLang="en-US" dirty="0"/>
              <a:t>です。</a:t>
            </a:r>
            <a:endParaRPr lang="en-US" altLang="ja-JP" dirty="0"/>
          </a:p>
          <a:p>
            <a:pPr eaLnBrk="1" hangingPunct="1"/>
            <a:r>
              <a:rPr lang="ja-JP" altLang="en-US" dirty="0"/>
              <a:t>＊（米印）　は利用上で注意が必要（たとえば、注記処理、強調、例：前回値と不連続）</a:t>
            </a:r>
          </a:p>
          <a:p>
            <a:pPr eaLnBrk="1" hangingPunct="1"/>
            <a:r>
              <a:rPr lang="ja-JP" altLang="en-US" dirty="0"/>
              <a:t>Ｘ </a:t>
            </a:r>
            <a:r>
              <a:rPr lang="en-US" altLang="ja-JP" dirty="0"/>
              <a:t>(</a:t>
            </a:r>
            <a:r>
              <a:rPr lang="ja-JP" altLang="en-US" dirty="0"/>
              <a:t>エックス</a:t>
            </a:r>
            <a:r>
              <a:rPr lang="en-US" altLang="ja-JP" dirty="0"/>
              <a:t>)</a:t>
            </a:r>
            <a:r>
              <a:rPr lang="ja-JP" altLang="en-US" dirty="0"/>
              <a:t>　該当数値が秘匿を表し、特定の世帯や事業所のテータの公表がで統計法できないためです。</a:t>
            </a:r>
          </a:p>
          <a:p>
            <a:pPr eaLnBrk="1" hangingPunct="1"/>
            <a:r>
              <a:rPr lang="en-US" altLang="ja-JP" dirty="0"/>
              <a:t>R</a:t>
            </a:r>
            <a:r>
              <a:rPr lang="ja-JP" altLang="en-US" dirty="0"/>
              <a:t>またはｒ　修正値（</a:t>
            </a:r>
            <a:r>
              <a:rPr lang="en-US" altLang="ja-JP" dirty="0"/>
              <a:t>Revised</a:t>
            </a:r>
            <a:r>
              <a:rPr lang="ja-JP" altLang="en-US" dirty="0"/>
              <a:t>　たとえば速報値から確報値で修正された場合です）</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E826DF87-0943-43E2-8FC9-3A264C13C87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ahoma" panose="020B0604030504040204" pitchFamily="34" charset="0"/>
                <a:ea typeface="ＭＳ Ｐゴシック" panose="020B0600070205080204" pitchFamily="50" charset="-128"/>
              </a:defRPr>
            </a:lvl1pPr>
            <a:lvl2pPr marL="741363" indent="-284163">
              <a:defRPr sz="2400">
                <a:solidFill>
                  <a:schemeClr val="tx1"/>
                </a:solidFill>
                <a:latin typeface="Tahoma" panose="020B0604030504040204" pitchFamily="34" charset="0"/>
                <a:ea typeface="ＭＳ Ｐゴシック" panose="020B0600070205080204" pitchFamily="50" charset="-128"/>
              </a:defRPr>
            </a:lvl2pPr>
            <a:lvl3pPr marL="1141413" indent="-227013">
              <a:defRPr sz="2400">
                <a:solidFill>
                  <a:schemeClr val="tx1"/>
                </a:solidFill>
                <a:latin typeface="Tahoma" panose="020B0604030504040204" pitchFamily="34" charset="0"/>
                <a:ea typeface="ＭＳ Ｐゴシック" panose="020B0600070205080204" pitchFamily="50" charset="-128"/>
              </a:defRPr>
            </a:lvl3pPr>
            <a:lvl4pPr marL="1598613" indent="-227013">
              <a:defRPr sz="2400">
                <a:solidFill>
                  <a:schemeClr val="tx1"/>
                </a:solidFill>
                <a:latin typeface="Tahoma" panose="020B0604030504040204" pitchFamily="34" charset="0"/>
                <a:ea typeface="ＭＳ Ｐゴシック" panose="020B0600070205080204" pitchFamily="50" charset="-128"/>
              </a:defRPr>
            </a:lvl4pPr>
            <a:lvl5pPr marL="2055813" indent="-227013">
              <a:defRPr sz="2400">
                <a:solidFill>
                  <a:schemeClr val="tx1"/>
                </a:solidFill>
                <a:latin typeface="Tahoma" panose="020B0604030504040204" pitchFamily="34" charset="0"/>
                <a:ea typeface="ＭＳ Ｐゴシック" panose="020B0600070205080204" pitchFamily="50" charset="-128"/>
              </a:defRPr>
            </a:lvl5pPr>
            <a:lvl6pPr marL="2513013" indent="-227013"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50" charset="-128"/>
              </a:defRPr>
            </a:lvl6pPr>
            <a:lvl7pPr marL="2970213" indent="-227013"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50" charset="-128"/>
              </a:defRPr>
            </a:lvl7pPr>
            <a:lvl8pPr marL="3427413" indent="-227013"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50" charset="-128"/>
              </a:defRPr>
            </a:lvl8pPr>
            <a:lvl9pPr marL="3884613" indent="-227013"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50" charset="-128"/>
              </a:defRPr>
            </a:lvl9pPr>
          </a:lstStyle>
          <a:p>
            <a:fld id="{0D83C214-0E4F-4D57-AD4D-2A0DF52B20B4}" type="slidenum">
              <a:rPr lang="ja-JP" altLang="en-US" sz="1000" smtClean="0">
                <a:latin typeface="Times New Roman" panose="02020603050405020304" pitchFamily="18" charset="0"/>
              </a:rPr>
              <a:pPr/>
              <a:t>13</a:t>
            </a:fld>
            <a:endParaRPr lang="en-US" altLang="ja-JP" sz="1000">
              <a:latin typeface="Times New Roman" panose="02020603050405020304" pitchFamily="18" charset="0"/>
            </a:endParaRPr>
          </a:p>
        </p:txBody>
      </p:sp>
      <p:sp>
        <p:nvSpPr>
          <p:cNvPr id="32771" name="Rectangle 2">
            <a:extLst>
              <a:ext uri="{FF2B5EF4-FFF2-40B4-BE49-F238E27FC236}">
                <a16:creationId xmlns:a16="http://schemas.microsoft.com/office/drawing/2014/main" id="{7D662605-36FE-4397-AD34-7906D547C143}"/>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3ED5DFD5-4DB9-4FC3-9CDE-832D430DD4A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ja-JP" altLang="en-US" dirty="0"/>
              <a:t>統計データの大小を説明するときにコメント用語の留意点を紹介します。</a:t>
            </a:r>
            <a:endParaRPr lang="en-US" altLang="ja-JP" dirty="0"/>
          </a:p>
          <a:p>
            <a:pPr eaLnBrk="1" hangingPunct="1"/>
            <a:r>
              <a:rPr lang="ja-JP" altLang="en-US" dirty="0"/>
              <a:t>増加と減少は、集計値や推計値などの実数値の時系列変化の説明に使用します。</a:t>
            </a:r>
          </a:p>
          <a:p>
            <a:pPr eaLnBrk="1" hangingPunct="1"/>
            <a:r>
              <a:rPr lang="ja-JP" altLang="en-US" dirty="0"/>
              <a:t>上昇と低下は、たとえば消費者物価指数な基準年値との統計比率を示す数値の変化の説明に使用します。　　　　　　　　　　　</a:t>
            </a:r>
          </a:p>
          <a:p>
            <a:pPr eaLnBrk="1" hangingPunct="1"/>
            <a:r>
              <a:rPr lang="ja-JP" altLang="en-US" dirty="0"/>
              <a:t>拡大と縮小は、たとえば貿易収支</a:t>
            </a:r>
            <a:r>
              <a:rPr lang="en-US" altLang="ja-JP" dirty="0"/>
              <a:t>(</a:t>
            </a:r>
            <a:r>
              <a:rPr lang="ja-JP" altLang="en-US" dirty="0"/>
              <a:t>輸出－輸入）など二つ以上の統計数値の差の変化の説明に使用します。　　　　　　</a:t>
            </a:r>
            <a:endParaRPr lang="en-US" altLang="ja-JP" b="1" i="1" dirty="0"/>
          </a:p>
          <a:p>
            <a:pPr eaLnBrk="1" hangingPunct="1"/>
            <a:r>
              <a:rPr lang="ja-JP" altLang="en-US" dirty="0"/>
              <a:t>このほか、百分率の比較は「ポイント」を使います。たとえば、</a:t>
            </a:r>
            <a:r>
              <a:rPr lang="en-US" altLang="ja-JP" dirty="0"/>
              <a:t>5</a:t>
            </a:r>
            <a:r>
              <a:rPr lang="ja-JP" altLang="en-US" dirty="0"/>
              <a:t>％と</a:t>
            </a:r>
            <a:r>
              <a:rPr lang="en-US" altLang="ja-JP" dirty="0"/>
              <a:t>10</a:t>
            </a:r>
            <a:r>
              <a:rPr lang="ja-JP" altLang="en-US" dirty="0"/>
              <a:t>％の差は</a:t>
            </a:r>
            <a:r>
              <a:rPr lang="en-US" altLang="ja-JP" dirty="0"/>
              <a:t>5</a:t>
            </a:r>
            <a:r>
              <a:rPr lang="ja-JP" altLang="en-US" dirty="0"/>
              <a:t>ポイントです。</a:t>
            </a:r>
          </a:p>
          <a:p>
            <a:pPr eaLnBrk="1" hangingPunct="1"/>
            <a:endParaRPr lang="ja-JP"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0AADD0D5-3497-4E8C-807D-6E3D015D1CC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2338">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1363" indent="-284163" defTabSz="922338">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1413" indent="-227013" defTabSz="922338">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598613" indent="-227013" defTabSz="922338">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5813" indent="-227013" defTabSz="922338">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3013" indent="-227013" defTabSz="92233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0213" indent="-227013" defTabSz="92233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7413" indent="-227013" defTabSz="92233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4613" indent="-227013" defTabSz="92233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C9FF95BC-37B0-4BF4-8908-0F894193562C}" type="slidenum">
              <a:rPr lang="ja-JP" altLang="en-US" sz="1000" smtClean="0">
                <a:latin typeface="Arial" panose="020B0604020202020204" pitchFamily="34" charset="0"/>
                <a:ea typeface="ＭＳ Ｐゴシック" panose="020B0600070205080204" pitchFamily="50" charset="-128"/>
              </a:rPr>
              <a:pPr>
                <a:spcBef>
                  <a:spcPct val="0"/>
                </a:spcBef>
              </a:pPr>
              <a:t>14</a:t>
            </a:fld>
            <a:endParaRPr lang="en-US" altLang="ja-JP" sz="1000">
              <a:latin typeface="Arial" panose="020B0604020202020204" pitchFamily="34" charset="0"/>
              <a:ea typeface="ＭＳ Ｐゴシック" panose="020B0600070205080204" pitchFamily="50" charset="-128"/>
            </a:endParaRPr>
          </a:p>
        </p:txBody>
      </p:sp>
      <p:sp>
        <p:nvSpPr>
          <p:cNvPr id="28675" name="Rectangle 2">
            <a:extLst>
              <a:ext uri="{FF2B5EF4-FFF2-40B4-BE49-F238E27FC236}">
                <a16:creationId xmlns:a16="http://schemas.microsoft.com/office/drawing/2014/main" id="{76341CBD-4792-4A52-804A-EF3D84B8F36E}"/>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35564AE2-531B-4077-9000-D8658E79B13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ja-JP" altLang="en-US" dirty="0">
                <a:latin typeface="Arial" panose="020B0604020202020204" pitchFamily="34" charset="0"/>
              </a:rPr>
              <a:t>各種統計表の金額単位は異なっています。用いられる単位の事例を紹介します。</a:t>
            </a:r>
          </a:p>
          <a:p>
            <a:r>
              <a:rPr lang="ja-JP" altLang="en-US" dirty="0">
                <a:latin typeface="Arial" panose="020B0604020202020204" pitchFamily="34" charset="0"/>
              </a:rPr>
              <a:t>①国民経済計算（</a:t>
            </a:r>
            <a:r>
              <a:rPr lang="en-US" altLang="ja-JP" dirty="0">
                <a:latin typeface="Arial" panose="020B0604020202020204" pitchFamily="34" charset="0"/>
              </a:rPr>
              <a:t>10</a:t>
            </a:r>
            <a:r>
              <a:rPr lang="ja-JP" altLang="en-US" dirty="0">
                <a:latin typeface="Arial" panose="020B0604020202020204" pitchFamily="34" charset="0"/>
              </a:rPr>
              <a:t>億円）、県民経済計算（</a:t>
            </a:r>
            <a:r>
              <a:rPr lang="en-US" altLang="ja-JP" dirty="0">
                <a:latin typeface="Arial" panose="020B0604020202020204" pitchFamily="34" charset="0"/>
              </a:rPr>
              <a:t>100</a:t>
            </a:r>
            <a:r>
              <a:rPr lang="ja-JP" altLang="en-US" dirty="0">
                <a:latin typeface="Arial" panose="020B0604020202020204" pitchFamily="34" charset="0"/>
              </a:rPr>
              <a:t>万円）数値の桁数を考慮した単位です。</a:t>
            </a:r>
          </a:p>
          <a:p>
            <a:r>
              <a:rPr lang="ja-JP" altLang="en-US" dirty="0">
                <a:latin typeface="Arial" panose="020B0604020202020204" pitchFamily="34" charset="0"/>
              </a:rPr>
              <a:t>②工業統計・製造品出荷額等（万円）、商業統計・年間販売額（万円）統計調査単位で記入しやすい単位です。</a:t>
            </a:r>
          </a:p>
          <a:p>
            <a:r>
              <a:rPr lang="ja-JP" altLang="en-US" dirty="0">
                <a:latin typeface="Arial" panose="020B0604020202020204" pitchFamily="34" charset="0"/>
              </a:rPr>
              <a:t>③県・市町決算書（千円）　慣例的に用いられる単位です。</a:t>
            </a:r>
          </a:p>
          <a:p>
            <a:r>
              <a:rPr lang="ja-JP" altLang="en-US" b="0" i="0" strike="noStrike" baseline="0" dirty="0">
                <a:latin typeface="Arial" panose="020B0604020202020204" pitchFamily="34" charset="0"/>
              </a:rPr>
              <a:t>なお、</a:t>
            </a:r>
            <a:r>
              <a:rPr lang="ja-JP" altLang="en-US" b="0" i="0" dirty="0">
                <a:latin typeface="Arial" panose="020B0604020202020204" pitchFamily="34" charset="0"/>
              </a:rPr>
              <a:t>統計表は単位未満四捨五入の関係で合計と内訳が一致しない場合があります。</a:t>
            </a:r>
            <a:endParaRPr lang="ja-JP" altLang="en-US" b="0" i="0" strike="dblStrike" baseline="0" dirty="0">
              <a:latin typeface="Arial" panose="020B0604020202020204" pitchFamily="34" charset="0"/>
            </a:endParaRPr>
          </a:p>
          <a:p>
            <a:endParaRPr lang="ja-JP" altLang="en-US" dirty="0">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t>統計グラフの役割とデータの種類</a:t>
            </a:r>
            <a:endParaRPr kumimoji="1" lang="en-US" altLang="ja-JP" dirty="0"/>
          </a:p>
          <a:p>
            <a:r>
              <a:rPr kumimoji="1" lang="ja-JP" altLang="en-US" dirty="0"/>
              <a:t>・統計の役割：まとめる、問題解決プロセス</a:t>
            </a:r>
          </a:p>
          <a:p>
            <a:r>
              <a:rPr kumimoji="1" lang="ja-JP" altLang="en-US" dirty="0"/>
              <a:t>・統計分析：記述統計、推測統計</a:t>
            </a:r>
          </a:p>
          <a:p>
            <a:r>
              <a:rPr kumimoji="1" lang="ja-JP" altLang="en-US" dirty="0"/>
              <a:t>・統計グラフ：棒、折れ線、複合、円・帯</a:t>
            </a:r>
          </a:p>
          <a:p>
            <a:r>
              <a:rPr kumimoji="1" lang="ja-JP" altLang="en-US" dirty="0"/>
              <a:t>・データの種類：質的、量的</a:t>
            </a:r>
          </a:p>
          <a:p>
            <a:r>
              <a:rPr kumimoji="1" lang="ja-JP" altLang="en-US" dirty="0"/>
              <a:t>・データの探し方：</a:t>
            </a:r>
            <a:r>
              <a:rPr kumimoji="1" lang="en-US" altLang="ja-JP" dirty="0"/>
              <a:t>e-stat</a:t>
            </a:r>
            <a:r>
              <a:rPr kumimoji="1" lang="ja-JP" altLang="en-US" dirty="0"/>
              <a:t>、なるほど統計学園</a:t>
            </a:r>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5D6F26F0-2ADE-4749-8632-04C3401CF662}" type="slidenum">
              <a:rPr lang="ja-JP" altLang="en-US" smtClean="0"/>
              <a:pPr>
                <a:defRPr/>
              </a:pPr>
              <a:t>15</a:t>
            </a:fld>
            <a:endParaRPr lang="en-US" altLang="ja-JP"/>
          </a:p>
        </p:txBody>
      </p:sp>
    </p:spTree>
    <p:extLst>
      <p:ext uri="{BB962C8B-B14F-4D97-AF65-F5344CB8AC3E}">
        <p14:creationId xmlns:p14="http://schemas.microsoft.com/office/powerpoint/2010/main" val="20379084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buFontTx/>
              <a:buNone/>
            </a:pPr>
            <a:r>
              <a:rPr lang="ja-JP" altLang="en-US" sz="1600" dirty="0">
                <a:solidFill>
                  <a:srgbClr val="002060"/>
                </a:solidFill>
              </a:rPr>
              <a:t>統計グラフは統計調査などの結果を視覚的にあらわしたものです。</a:t>
            </a:r>
            <a:endParaRPr lang="en-US" altLang="ja-JP" sz="1600" dirty="0">
              <a:solidFill>
                <a:srgbClr val="002060"/>
              </a:solidFill>
            </a:endParaRPr>
          </a:p>
          <a:p>
            <a:pPr>
              <a:buFontTx/>
              <a:buNone/>
            </a:pPr>
            <a:r>
              <a:rPr lang="ja-JP" altLang="en-US" sz="1600" dirty="0">
                <a:solidFill>
                  <a:srgbClr val="002060"/>
                </a:solidFill>
              </a:rPr>
              <a:t>時計の種類を紹介します。</a:t>
            </a:r>
            <a:endParaRPr lang="en-US" altLang="ja-JP" sz="1600" dirty="0">
              <a:solidFill>
                <a:srgbClr val="002060"/>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sz="1200" dirty="0">
                <a:solidFill>
                  <a:srgbClr val="002060"/>
                </a:solidFill>
              </a:rPr>
              <a:t>統計グラフには、①棒グラフ、②帯グラフ・円グラフ、③点グラフ、④線グラフのほか、⑤統計地図があります。</a:t>
            </a:r>
          </a:p>
          <a:p>
            <a:pPr>
              <a:buFontTx/>
              <a:buNone/>
            </a:pPr>
            <a:r>
              <a:rPr lang="ja-JP" altLang="en-US" sz="1200" dirty="0">
                <a:solidFill>
                  <a:srgbClr val="002060"/>
                </a:solidFill>
              </a:rPr>
              <a:t>グラフ作成時には目盛線、基準線を同じにする必要</a:t>
            </a:r>
            <a:r>
              <a:rPr lang="ja-JP" altLang="en-US" sz="1200" b="0" i="0" dirty="0">
                <a:solidFill>
                  <a:srgbClr val="002060"/>
                </a:solidFill>
              </a:rPr>
              <a:t>があります。</a:t>
            </a:r>
            <a:endParaRPr lang="en-US" altLang="ja-JP" sz="1200" b="0" i="0" dirty="0">
              <a:solidFill>
                <a:srgbClr val="002060"/>
              </a:solidFill>
            </a:endParaRPr>
          </a:p>
          <a:p>
            <a:endParaRPr kumimoji="1" lang="ja-JP" altLang="en-US" dirty="0"/>
          </a:p>
        </p:txBody>
      </p:sp>
      <p:sp>
        <p:nvSpPr>
          <p:cNvPr id="4" name="ヘッダー プレースホルダー 3"/>
          <p:cNvSpPr>
            <a:spLocks noGrp="1"/>
          </p:cNvSpPr>
          <p:nvPr>
            <p:ph type="hdr" sz="quarter"/>
          </p:nvPr>
        </p:nvSpPr>
        <p:spPr/>
        <p:txBody>
          <a:bodyPr/>
          <a:lstStyle/>
          <a:p>
            <a:pPr>
              <a:defRPr/>
            </a:pPr>
            <a:r>
              <a:rPr lang="ja-JP" altLang="en-US"/>
              <a:t>*</a:t>
            </a:r>
            <a:endParaRPr lang="ja-JP" altLang="en-US" sz="1200" i="0"/>
          </a:p>
        </p:txBody>
      </p:sp>
      <p:sp>
        <p:nvSpPr>
          <p:cNvPr id="5" name="日付プレースホルダー 4"/>
          <p:cNvSpPr>
            <a:spLocks noGrp="1"/>
          </p:cNvSpPr>
          <p:nvPr>
            <p:ph type="dt" idx="1"/>
          </p:nvPr>
        </p:nvSpPr>
        <p:spPr/>
        <p:txBody>
          <a:bodyPr/>
          <a:lstStyle/>
          <a:p>
            <a:pPr>
              <a:defRPr/>
            </a:pPr>
            <a:r>
              <a:rPr lang="ja-JP" altLang="en-US"/>
              <a:t>07/16/96</a:t>
            </a:r>
            <a:endParaRPr lang="ja-JP" altLang="en-US" sz="1200" i="0"/>
          </a:p>
        </p:txBody>
      </p:sp>
      <p:sp>
        <p:nvSpPr>
          <p:cNvPr id="6" name="フッター プレースホルダー 5"/>
          <p:cNvSpPr>
            <a:spLocks noGrp="1"/>
          </p:cNvSpPr>
          <p:nvPr>
            <p:ph type="ftr" sz="quarter" idx="4"/>
          </p:nvPr>
        </p:nvSpPr>
        <p:spPr/>
        <p:txBody>
          <a:bodyPr/>
          <a:lstStyle/>
          <a:p>
            <a:pPr>
              <a:defRPr/>
            </a:pPr>
            <a:r>
              <a:rPr lang="ja-JP" altLang="en-US"/>
              <a:t>*</a:t>
            </a:r>
            <a:endParaRPr lang="ja-JP" altLang="en-US" sz="1200" i="0"/>
          </a:p>
        </p:txBody>
      </p:sp>
      <p:sp>
        <p:nvSpPr>
          <p:cNvPr id="7" name="スライド番号プレースホルダー 6"/>
          <p:cNvSpPr>
            <a:spLocks noGrp="1"/>
          </p:cNvSpPr>
          <p:nvPr>
            <p:ph type="sldNum" sz="quarter" idx="5"/>
          </p:nvPr>
        </p:nvSpPr>
        <p:spPr/>
        <p:txBody>
          <a:bodyPr/>
          <a:lstStyle/>
          <a:p>
            <a:pPr>
              <a:defRPr/>
            </a:pPr>
            <a:r>
              <a:rPr lang="ja-JP" altLang="en-US"/>
              <a:t>##</a:t>
            </a:r>
            <a:endParaRPr lang="ja-JP" altLang="en-US" sz="1200" i="0"/>
          </a:p>
        </p:txBody>
      </p:sp>
    </p:spTree>
    <p:extLst>
      <p:ext uri="{BB962C8B-B14F-4D97-AF65-F5344CB8AC3E}">
        <p14:creationId xmlns:p14="http://schemas.microsoft.com/office/powerpoint/2010/main" val="13440627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DBD9FECD-6692-4BC4-80C3-A591B4C7727C}"/>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tabLst>
                <a:tab pos="460375" algn="l"/>
                <a:tab pos="922338" algn="l"/>
                <a:tab pos="1384300" algn="l"/>
                <a:tab pos="1846263" algn="l"/>
                <a:tab pos="2308225" algn="l"/>
                <a:tab pos="2770188" algn="l"/>
                <a:tab pos="3232150" algn="l"/>
                <a:tab pos="3694113" algn="l"/>
                <a:tab pos="4154488" algn="l"/>
              </a:tabLst>
              <a:defRPr kumimoji="1" sz="1200">
                <a:solidFill>
                  <a:schemeClr val="tx1"/>
                </a:solidFill>
                <a:latin typeface="Arial" panose="020B0604020202020204" pitchFamily="34" charset="0"/>
                <a:ea typeface="ＭＳ Ｐ明朝" panose="02020600040205080304" pitchFamily="18" charset="-128"/>
              </a:defRPr>
            </a:lvl1pPr>
            <a:lvl2pPr marL="749300" indent="-287338">
              <a:spcBef>
                <a:spcPct val="30000"/>
              </a:spcBef>
              <a:tabLst>
                <a:tab pos="460375" algn="l"/>
                <a:tab pos="922338" algn="l"/>
                <a:tab pos="1384300" algn="l"/>
                <a:tab pos="1846263" algn="l"/>
                <a:tab pos="2308225" algn="l"/>
                <a:tab pos="2770188" algn="l"/>
                <a:tab pos="3232150" algn="l"/>
                <a:tab pos="3694113" algn="l"/>
                <a:tab pos="4154488" algn="l"/>
              </a:tabLst>
              <a:defRPr kumimoji="1" sz="1200">
                <a:solidFill>
                  <a:schemeClr val="tx1"/>
                </a:solidFill>
                <a:latin typeface="Arial" panose="020B0604020202020204" pitchFamily="34" charset="0"/>
                <a:ea typeface="ＭＳ Ｐ明朝" panose="02020600040205080304" pitchFamily="18" charset="-128"/>
              </a:defRPr>
            </a:lvl2pPr>
            <a:lvl3pPr marL="1154113" indent="-230188">
              <a:spcBef>
                <a:spcPct val="30000"/>
              </a:spcBef>
              <a:tabLst>
                <a:tab pos="460375" algn="l"/>
                <a:tab pos="922338" algn="l"/>
                <a:tab pos="1384300" algn="l"/>
                <a:tab pos="1846263" algn="l"/>
                <a:tab pos="2308225" algn="l"/>
                <a:tab pos="2770188" algn="l"/>
                <a:tab pos="3232150" algn="l"/>
                <a:tab pos="3694113" algn="l"/>
                <a:tab pos="4154488" algn="l"/>
              </a:tabLst>
              <a:defRPr kumimoji="1" sz="1200">
                <a:solidFill>
                  <a:schemeClr val="tx1"/>
                </a:solidFill>
                <a:latin typeface="Arial" panose="020B0604020202020204" pitchFamily="34" charset="0"/>
                <a:ea typeface="ＭＳ Ｐ明朝" panose="02020600040205080304" pitchFamily="18" charset="-128"/>
              </a:defRPr>
            </a:lvl3pPr>
            <a:lvl4pPr marL="1616075" indent="-230188">
              <a:spcBef>
                <a:spcPct val="30000"/>
              </a:spcBef>
              <a:tabLst>
                <a:tab pos="460375" algn="l"/>
                <a:tab pos="922338" algn="l"/>
                <a:tab pos="1384300" algn="l"/>
                <a:tab pos="1846263" algn="l"/>
                <a:tab pos="2308225" algn="l"/>
                <a:tab pos="2770188" algn="l"/>
                <a:tab pos="3232150" algn="l"/>
                <a:tab pos="3694113" algn="l"/>
                <a:tab pos="4154488" algn="l"/>
              </a:tabLst>
              <a:defRPr kumimoji="1" sz="1200">
                <a:solidFill>
                  <a:schemeClr val="tx1"/>
                </a:solidFill>
                <a:latin typeface="Arial" panose="020B0604020202020204" pitchFamily="34" charset="0"/>
                <a:ea typeface="ＭＳ Ｐ明朝" panose="02020600040205080304" pitchFamily="18" charset="-128"/>
              </a:defRPr>
            </a:lvl4pPr>
            <a:lvl5pPr marL="2076450" indent="-230188">
              <a:spcBef>
                <a:spcPct val="30000"/>
              </a:spcBef>
              <a:tabLst>
                <a:tab pos="460375" algn="l"/>
                <a:tab pos="922338" algn="l"/>
                <a:tab pos="1384300" algn="l"/>
                <a:tab pos="1846263" algn="l"/>
                <a:tab pos="2308225" algn="l"/>
                <a:tab pos="2770188" algn="l"/>
                <a:tab pos="3232150" algn="l"/>
                <a:tab pos="3694113" algn="l"/>
                <a:tab pos="4154488" algn="l"/>
              </a:tabLst>
              <a:defRPr kumimoji="1" sz="1200">
                <a:solidFill>
                  <a:schemeClr val="tx1"/>
                </a:solidFill>
                <a:latin typeface="Arial" panose="020B0604020202020204" pitchFamily="34" charset="0"/>
                <a:ea typeface="ＭＳ Ｐ明朝" panose="02020600040205080304" pitchFamily="18" charset="-128"/>
              </a:defRPr>
            </a:lvl5pPr>
            <a:lvl6pPr marL="2533650" indent="-230188" eaLnBrk="0" fontAlgn="base" hangingPunct="0">
              <a:spcBef>
                <a:spcPct val="30000"/>
              </a:spcBef>
              <a:spcAft>
                <a:spcPct val="0"/>
              </a:spcAft>
              <a:tabLst>
                <a:tab pos="460375" algn="l"/>
                <a:tab pos="922338" algn="l"/>
                <a:tab pos="1384300" algn="l"/>
                <a:tab pos="1846263" algn="l"/>
                <a:tab pos="2308225" algn="l"/>
                <a:tab pos="2770188" algn="l"/>
                <a:tab pos="3232150" algn="l"/>
                <a:tab pos="3694113" algn="l"/>
                <a:tab pos="4154488" algn="l"/>
              </a:tabLst>
              <a:defRPr kumimoji="1" sz="1200">
                <a:solidFill>
                  <a:schemeClr val="tx1"/>
                </a:solidFill>
                <a:latin typeface="Arial" panose="020B0604020202020204" pitchFamily="34" charset="0"/>
                <a:ea typeface="ＭＳ Ｐ明朝" panose="02020600040205080304" pitchFamily="18" charset="-128"/>
              </a:defRPr>
            </a:lvl6pPr>
            <a:lvl7pPr marL="2990850" indent="-230188" eaLnBrk="0" fontAlgn="base" hangingPunct="0">
              <a:spcBef>
                <a:spcPct val="30000"/>
              </a:spcBef>
              <a:spcAft>
                <a:spcPct val="0"/>
              </a:spcAft>
              <a:tabLst>
                <a:tab pos="460375" algn="l"/>
                <a:tab pos="922338" algn="l"/>
                <a:tab pos="1384300" algn="l"/>
                <a:tab pos="1846263" algn="l"/>
                <a:tab pos="2308225" algn="l"/>
                <a:tab pos="2770188" algn="l"/>
                <a:tab pos="3232150" algn="l"/>
                <a:tab pos="3694113" algn="l"/>
                <a:tab pos="4154488" algn="l"/>
              </a:tabLst>
              <a:defRPr kumimoji="1" sz="1200">
                <a:solidFill>
                  <a:schemeClr val="tx1"/>
                </a:solidFill>
                <a:latin typeface="Arial" panose="020B0604020202020204" pitchFamily="34" charset="0"/>
                <a:ea typeface="ＭＳ Ｐ明朝" panose="02020600040205080304" pitchFamily="18" charset="-128"/>
              </a:defRPr>
            </a:lvl7pPr>
            <a:lvl8pPr marL="3448050" indent="-230188" eaLnBrk="0" fontAlgn="base" hangingPunct="0">
              <a:spcBef>
                <a:spcPct val="30000"/>
              </a:spcBef>
              <a:spcAft>
                <a:spcPct val="0"/>
              </a:spcAft>
              <a:tabLst>
                <a:tab pos="460375" algn="l"/>
                <a:tab pos="922338" algn="l"/>
                <a:tab pos="1384300" algn="l"/>
                <a:tab pos="1846263" algn="l"/>
                <a:tab pos="2308225" algn="l"/>
                <a:tab pos="2770188" algn="l"/>
                <a:tab pos="3232150" algn="l"/>
                <a:tab pos="3694113" algn="l"/>
                <a:tab pos="4154488" algn="l"/>
              </a:tabLst>
              <a:defRPr kumimoji="1" sz="1200">
                <a:solidFill>
                  <a:schemeClr val="tx1"/>
                </a:solidFill>
                <a:latin typeface="Arial" panose="020B0604020202020204" pitchFamily="34" charset="0"/>
                <a:ea typeface="ＭＳ Ｐ明朝" panose="02020600040205080304" pitchFamily="18" charset="-128"/>
              </a:defRPr>
            </a:lvl8pPr>
            <a:lvl9pPr marL="3905250" indent="-230188" eaLnBrk="0" fontAlgn="base" hangingPunct="0">
              <a:spcBef>
                <a:spcPct val="30000"/>
              </a:spcBef>
              <a:spcAft>
                <a:spcPct val="0"/>
              </a:spcAft>
              <a:tabLst>
                <a:tab pos="460375" algn="l"/>
                <a:tab pos="922338" algn="l"/>
                <a:tab pos="1384300" algn="l"/>
                <a:tab pos="1846263" algn="l"/>
                <a:tab pos="2308225" algn="l"/>
                <a:tab pos="2770188" algn="l"/>
                <a:tab pos="3232150" algn="l"/>
                <a:tab pos="3694113" algn="l"/>
                <a:tab pos="4154488" algn="l"/>
              </a:tabLs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en-US" altLang="ja-JP" sz="1000">
                <a:solidFill>
                  <a:srgbClr val="000000"/>
                </a:solidFill>
                <a:ea typeface="ＭＳ Ｐゴシック" panose="020B0600070205080204" pitchFamily="50" charset="-128"/>
              </a:rPr>
              <a:t>*</a:t>
            </a:r>
          </a:p>
        </p:txBody>
      </p:sp>
      <p:sp>
        <p:nvSpPr>
          <p:cNvPr id="59395" name="Rectangle 3">
            <a:extLst>
              <a:ext uri="{FF2B5EF4-FFF2-40B4-BE49-F238E27FC236}">
                <a16:creationId xmlns:a16="http://schemas.microsoft.com/office/drawing/2014/main" id="{891AF074-38BE-4410-8B48-73714FF6AFF0}"/>
              </a:ext>
            </a:extLst>
          </p:cNvPr>
          <p:cNvSpPr>
            <a:spLocks noGrp="1" noChangeArrowheads="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tabLst>
                <a:tab pos="460375" algn="l"/>
                <a:tab pos="922338" algn="l"/>
                <a:tab pos="1384300" algn="l"/>
                <a:tab pos="1846263" algn="l"/>
                <a:tab pos="2308225" algn="l"/>
                <a:tab pos="2770188" algn="l"/>
                <a:tab pos="3232150" algn="l"/>
                <a:tab pos="3694113" algn="l"/>
                <a:tab pos="4154488" algn="l"/>
              </a:tabLst>
              <a:defRPr kumimoji="1" sz="1200">
                <a:solidFill>
                  <a:schemeClr val="tx1"/>
                </a:solidFill>
                <a:latin typeface="Arial" panose="020B0604020202020204" pitchFamily="34" charset="0"/>
                <a:ea typeface="ＭＳ Ｐ明朝" panose="02020600040205080304" pitchFamily="18" charset="-128"/>
              </a:defRPr>
            </a:lvl1pPr>
            <a:lvl2pPr marL="749300" indent="-287338">
              <a:spcBef>
                <a:spcPct val="30000"/>
              </a:spcBef>
              <a:tabLst>
                <a:tab pos="460375" algn="l"/>
                <a:tab pos="922338" algn="l"/>
                <a:tab pos="1384300" algn="l"/>
                <a:tab pos="1846263" algn="l"/>
                <a:tab pos="2308225" algn="l"/>
                <a:tab pos="2770188" algn="l"/>
                <a:tab pos="3232150" algn="l"/>
                <a:tab pos="3694113" algn="l"/>
                <a:tab pos="4154488" algn="l"/>
              </a:tabLst>
              <a:defRPr kumimoji="1" sz="1200">
                <a:solidFill>
                  <a:schemeClr val="tx1"/>
                </a:solidFill>
                <a:latin typeface="Arial" panose="020B0604020202020204" pitchFamily="34" charset="0"/>
                <a:ea typeface="ＭＳ Ｐ明朝" panose="02020600040205080304" pitchFamily="18" charset="-128"/>
              </a:defRPr>
            </a:lvl2pPr>
            <a:lvl3pPr marL="1154113" indent="-230188">
              <a:spcBef>
                <a:spcPct val="30000"/>
              </a:spcBef>
              <a:tabLst>
                <a:tab pos="460375" algn="l"/>
                <a:tab pos="922338" algn="l"/>
                <a:tab pos="1384300" algn="l"/>
                <a:tab pos="1846263" algn="l"/>
                <a:tab pos="2308225" algn="l"/>
                <a:tab pos="2770188" algn="l"/>
                <a:tab pos="3232150" algn="l"/>
                <a:tab pos="3694113" algn="l"/>
                <a:tab pos="4154488" algn="l"/>
              </a:tabLst>
              <a:defRPr kumimoji="1" sz="1200">
                <a:solidFill>
                  <a:schemeClr val="tx1"/>
                </a:solidFill>
                <a:latin typeface="Arial" panose="020B0604020202020204" pitchFamily="34" charset="0"/>
                <a:ea typeface="ＭＳ Ｐ明朝" panose="02020600040205080304" pitchFamily="18" charset="-128"/>
              </a:defRPr>
            </a:lvl3pPr>
            <a:lvl4pPr marL="1616075" indent="-230188">
              <a:spcBef>
                <a:spcPct val="30000"/>
              </a:spcBef>
              <a:tabLst>
                <a:tab pos="460375" algn="l"/>
                <a:tab pos="922338" algn="l"/>
                <a:tab pos="1384300" algn="l"/>
                <a:tab pos="1846263" algn="l"/>
                <a:tab pos="2308225" algn="l"/>
                <a:tab pos="2770188" algn="l"/>
                <a:tab pos="3232150" algn="l"/>
                <a:tab pos="3694113" algn="l"/>
                <a:tab pos="4154488" algn="l"/>
              </a:tabLst>
              <a:defRPr kumimoji="1" sz="1200">
                <a:solidFill>
                  <a:schemeClr val="tx1"/>
                </a:solidFill>
                <a:latin typeface="Arial" panose="020B0604020202020204" pitchFamily="34" charset="0"/>
                <a:ea typeface="ＭＳ Ｐ明朝" panose="02020600040205080304" pitchFamily="18" charset="-128"/>
              </a:defRPr>
            </a:lvl4pPr>
            <a:lvl5pPr marL="2076450" indent="-230188">
              <a:spcBef>
                <a:spcPct val="30000"/>
              </a:spcBef>
              <a:tabLst>
                <a:tab pos="460375" algn="l"/>
                <a:tab pos="922338" algn="l"/>
                <a:tab pos="1384300" algn="l"/>
                <a:tab pos="1846263" algn="l"/>
                <a:tab pos="2308225" algn="l"/>
                <a:tab pos="2770188" algn="l"/>
                <a:tab pos="3232150" algn="l"/>
                <a:tab pos="3694113" algn="l"/>
                <a:tab pos="4154488" algn="l"/>
              </a:tabLst>
              <a:defRPr kumimoji="1" sz="1200">
                <a:solidFill>
                  <a:schemeClr val="tx1"/>
                </a:solidFill>
                <a:latin typeface="Arial" panose="020B0604020202020204" pitchFamily="34" charset="0"/>
                <a:ea typeface="ＭＳ Ｐ明朝" panose="02020600040205080304" pitchFamily="18" charset="-128"/>
              </a:defRPr>
            </a:lvl5pPr>
            <a:lvl6pPr marL="2533650" indent="-230188" eaLnBrk="0" fontAlgn="base" hangingPunct="0">
              <a:spcBef>
                <a:spcPct val="30000"/>
              </a:spcBef>
              <a:spcAft>
                <a:spcPct val="0"/>
              </a:spcAft>
              <a:tabLst>
                <a:tab pos="460375" algn="l"/>
                <a:tab pos="922338" algn="l"/>
                <a:tab pos="1384300" algn="l"/>
                <a:tab pos="1846263" algn="l"/>
                <a:tab pos="2308225" algn="l"/>
                <a:tab pos="2770188" algn="l"/>
                <a:tab pos="3232150" algn="l"/>
                <a:tab pos="3694113" algn="l"/>
                <a:tab pos="4154488" algn="l"/>
              </a:tabLst>
              <a:defRPr kumimoji="1" sz="1200">
                <a:solidFill>
                  <a:schemeClr val="tx1"/>
                </a:solidFill>
                <a:latin typeface="Arial" panose="020B0604020202020204" pitchFamily="34" charset="0"/>
                <a:ea typeface="ＭＳ Ｐ明朝" panose="02020600040205080304" pitchFamily="18" charset="-128"/>
              </a:defRPr>
            </a:lvl6pPr>
            <a:lvl7pPr marL="2990850" indent="-230188" eaLnBrk="0" fontAlgn="base" hangingPunct="0">
              <a:spcBef>
                <a:spcPct val="30000"/>
              </a:spcBef>
              <a:spcAft>
                <a:spcPct val="0"/>
              </a:spcAft>
              <a:tabLst>
                <a:tab pos="460375" algn="l"/>
                <a:tab pos="922338" algn="l"/>
                <a:tab pos="1384300" algn="l"/>
                <a:tab pos="1846263" algn="l"/>
                <a:tab pos="2308225" algn="l"/>
                <a:tab pos="2770188" algn="l"/>
                <a:tab pos="3232150" algn="l"/>
                <a:tab pos="3694113" algn="l"/>
                <a:tab pos="4154488" algn="l"/>
              </a:tabLst>
              <a:defRPr kumimoji="1" sz="1200">
                <a:solidFill>
                  <a:schemeClr val="tx1"/>
                </a:solidFill>
                <a:latin typeface="Arial" panose="020B0604020202020204" pitchFamily="34" charset="0"/>
                <a:ea typeface="ＭＳ Ｐ明朝" panose="02020600040205080304" pitchFamily="18" charset="-128"/>
              </a:defRPr>
            </a:lvl7pPr>
            <a:lvl8pPr marL="3448050" indent="-230188" eaLnBrk="0" fontAlgn="base" hangingPunct="0">
              <a:spcBef>
                <a:spcPct val="30000"/>
              </a:spcBef>
              <a:spcAft>
                <a:spcPct val="0"/>
              </a:spcAft>
              <a:tabLst>
                <a:tab pos="460375" algn="l"/>
                <a:tab pos="922338" algn="l"/>
                <a:tab pos="1384300" algn="l"/>
                <a:tab pos="1846263" algn="l"/>
                <a:tab pos="2308225" algn="l"/>
                <a:tab pos="2770188" algn="l"/>
                <a:tab pos="3232150" algn="l"/>
                <a:tab pos="3694113" algn="l"/>
                <a:tab pos="4154488" algn="l"/>
              </a:tabLst>
              <a:defRPr kumimoji="1" sz="1200">
                <a:solidFill>
                  <a:schemeClr val="tx1"/>
                </a:solidFill>
                <a:latin typeface="Arial" panose="020B0604020202020204" pitchFamily="34" charset="0"/>
                <a:ea typeface="ＭＳ Ｐ明朝" panose="02020600040205080304" pitchFamily="18" charset="-128"/>
              </a:defRPr>
            </a:lvl8pPr>
            <a:lvl9pPr marL="3905250" indent="-230188" eaLnBrk="0" fontAlgn="base" hangingPunct="0">
              <a:spcBef>
                <a:spcPct val="30000"/>
              </a:spcBef>
              <a:spcAft>
                <a:spcPct val="0"/>
              </a:spcAft>
              <a:tabLst>
                <a:tab pos="460375" algn="l"/>
                <a:tab pos="922338" algn="l"/>
                <a:tab pos="1384300" algn="l"/>
                <a:tab pos="1846263" algn="l"/>
                <a:tab pos="2308225" algn="l"/>
                <a:tab pos="2770188" algn="l"/>
                <a:tab pos="3232150" algn="l"/>
                <a:tab pos="3694113" algn="l"/>
                <a:tab pos="4154488" algn="l"/>
              </a:tabLs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en-US" altLang="ja-JP" sz="1000">
                <a:solidFill>
                  <a:srgbClr val="000000"/>
                </a:solidFill>
                <a:ea typeface="ＭＳ Ｐゴシック" panose="020B0600070205080204" pitchFamily="50" charset="-128"/>
              </a:rPr>
              <a:t>07/16/96</a:t>
            </a:r>
          </a:p>
        </p:txBody>
      </p:sp>
      <p:sp>
        <p:nvSpPr>
          <p:cNvPr id="59396" name="Rectangle 6">
            <a:extLst>
              <a:ext uri="{FF2B5EF4-FFF2-40B4-BE49-F238E27FC236}">
                <a16:creationId xmlns:a16="http://schemas.microsoft.com/office/drawing/2014/main" id="{76B57439-E9D1-48CC-8744-3BB7876614AA}"/>
              </a:ext>
            </a:extLst>
          </p:cNvPr>
          <p:cNvSpPr>
            <a:spLocks noGrp="1" noChangeArrowheads="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tabLst>
                <a:tab pos="460375" algn="l"/>
                <a:tab pos="922338" algn="l"/>
                <a:tab pos="1384300" algn="l"/>
                <a:tab pos="1846263" algn="l"/>
                <a:tab pos="2308225" algn="l"/>
                <a:tab pos="2770188" algn="l"/>
                <a:tab pos="3232150" algn="l"/>
                <a:tab pos="3694113" algn="l"/>
                <a:tab pos="4154488" algn="l"/>
              </a:tabLst>
              <a:defRPr kumimoji="1" sz="1200">
                <a:solidFill>
                  <a:schemeClr val="tx1"/>
                </a:solidFill>
                <a:latin typeface="Arial" panose="020B0604020202020204" pitchFamily="34" charset="0"/>
                <a:ea typeface="ＭＳ Ｐ明朝" panose="02020600040205080304" pitchFamily="18" charset="-128"/>
              </a:defRPr>
            </a:lvl1pPr>
            <a:lvl2pPr marL="749300" indent="-287338">
              <a:spcBef>
                <a:spcPct val="30000"/>
              </a:spcBef>
              <a:tabLst>
                <a:tab pos="460375" algn="l"/>
                <a:tab pos="922338" algn="l"/>
                <a:tab pos="1384300" algn="l"/>
                <a:tab pos="1846263" algn="l"/>
                <a:tab pos="2308225" algn="l"/>
                <a:tab pos="2770188" algn="l"/>
                <a:tab pos="3232150" algn="l"/>
                <a:tab pos="3694113" algn="l"/>
                <a:tab pos="4154488" algn="l"/>
              </a:tabLst>
              <a:defRPr kumimoji="1" sz="1200">
                <a:solidFill>
                  <a:schemeClr val="tx1"/>
                </a:solidFill>
                <a:latin typeface="Arial" panose="020B0604020202020204" pitchFamily="34" charset="0"/>
                <a:ea typeface="ＭＳ Ｐ明朝" panose="02020600040205080304" pitchFamily="18" charset="-128"/>
              </a:defRPr>
            </a:lvl2pPr>
            <a:lvl3pPr marL="1154113" indent="-230188">
              <a:spcBef>
                <a:spcPct val="30000"/>
              </a:spcBef>
              <a:tabLst>
                <a:tab pos="460375" algn="l"/>
                <a:tab pos="922338" algn="l"/>
                <a:tab pos="1384300" algn="l"/>
                <a:tab pos="1846263" algn="l"/>
                <a:tab pos="2308225" algn="l"/>
                <a:tab pos="2770188" algn="l"/>
                <a:tab pos="3232150" algn="l"/>
                <a:tab pos="3694113" algn="l"/>
                <a:tab pos="4154488" algn="l"/>
              </a:tabLst>
              <a:defRPr kumimoji="1" sz="1200">
                <a:solidFill>
                  <a:schemeClr val="tx1"/>
                </a:solidFill>
                <a:latin typeface="Arial" panose="020B0604020202020204" pitchFamily="34" charset="0"/>
                <a:ea typeface="ＭＳ Ｐ明朝" panose="02020600040205080304" pitchFamily="18" charset="-128"/>
              </a:defRPr>
            </a:lvl3pPr>
            <a:lvl4pPr marL="1616075" indent="-230188">
              <a:spcBef>
                <a:spcPct val="30000"/>
              </a:spcBef>
              <a:tabLst>
                <a:tab pos="460375" algn="l"/>
                <a:tab pos="922338" algn="l"/>
                <a:tab pos="1384300" algn="l"/>
                <a:tab pos="1846263" algn="l"/>
                <a:tab pos="2308225" algn="l"/>
                <a:tab pos="2770188" algn="l"/>
                <a:tab pos="3232150" algn="l"/>
                <a:tab pos="3694113" algn="l"/>
                <a:tab pos="4154488" algn="l"/>
              </a:tabLst>
              <a:defRPr kumimoji="1" sz="1200">
                <a:solidFill>
                  <a:schemeClr val="tx1"/>
                </a:solidFill>
                <a:latin typeface="Arial" panose="020B0604020202020204" pitchFamily="34" charset="0"/>
                <a:ea typeface="ＭＳ Ｐ明朝" panose="02020600040205080304" pitchFamily="18" charset="-128"/>
              </a:defRPr>
            </a:lvl4pPr>
            <a:lvl5pPr marL="2076450" indent="-230188">
              <a:spcBef>
                <a:spcPct val="30000"/>
              </a:spcBef>
              <a:tabLst>
                <a:tab pos="460375" algn="l"/>
                <a:tab pos="922338" algn="l"/>
                <a:tab pos="1384300" algn="l"/>
                <a:tab pos="1846263" algn="l"/>
                <a:tab pos="2308225" algn="l"/>
                <a:tab pos="2770188" algn="l"/>
                <a:tab pos="3232150" algn="l"/>
                <a:tab pos="3694113" algn="l"/>
                <a:tab pos="4154488" algn="l"/>
              </a:tabLst>
              <a:defRPr kumimoji="1" sz="1200">
                <a:solidFill>
                  <a:schemeClr val="tx1"/>
                </a:solidFill>
                <a:latin typeface="Arial" panose="020B0604020202020204" pitchFamily="34" charset="0"/>
                <a:ea typeface="ＭＳ Ｐ明朝" panose="02020600040205080304" pitchFamily="18" charset="-128"/>
              </a:defRPr>
            </a:lvl5pPr>
            <a:lvl6pPr marL="2533650" indent="-230188" eaLnBrk="0" fontAlgn="base" hangingPunct="0">
              <a:spcBef>
                <a:spcPct val="30000"/>
              </a:spcBef>
              <a:spcAft>
                <a:spcPct val="0"/>
              </a:spcAft>
              <a:tabLst>
                <a:tab pos="460375" algn="l"/>
                <a:tab pos="922338" algn="l"/>
                <a:tab pos="1384300" algn="l"/>
                <a:tab pos="1846263" algn="l"/>
                <a:tab pos="2308225" algn="l"/>
                <a:tab pos="2770188" algn="l"/>
                <a:tab pos="3232150" algn="l"/>
                <a:tab pos="3694113" algn="l"/>
                <a:tab pos="4154488" algn="l"/>
              </a:tabLst>
              <a:defRPr kumimoji="1" sz="1200">
                <a:solidFill>
                  <a:schemeClr val="tx1"/>
                </a:solidFill>
                <a:latin typeface="Arial" panose="020B0604020202020204" pitchFamily="34" charset="0"/>
                <a:ea typeface="ＭＳ Ｐ明朝" panose="02020600040205080304" pitchFamily="18" charset="-128"/>
              </a:defRPr>
            </a:lvl6pPr>
            <a:lvl7pPr marL="2990850" indent="-230188" eaLnBrk="0" fontAlgn="base" hangingPunct="0">
              <a:spcBef>
                <a:spcPct val="30000"/>
              </a:spcBef>
              <a:spcAft>
                <a:spcPct val="0"/>
              </a:spcAft>
              <a:tabLst>
                <a:tab pos="460375" algn="l"/>
                <a:tab pos="922338" algn="l"/>
                <a:tab pos="1384300" algn="l"/>
                <a:tab pos="1846263" algn="l"/>
                <a:tab pos="2308225" algn="l"/>
                <a:tab pos="2770188" algn="l"/>
                <a:tab pos="3232150" algn="l"/>
                <a:tab pos="3694113" algn="l"/>
                <a:tab pos="4154488" algn="l"/>
              </a:tabLst>
              <a:defRPr kumimoji="1" sz="1200">
                <a:solidFill>
                  <a:schemeClr val="tx1"/>
                </a:solidFill>
                <a:latin typeface="Arial" panose="020B0604020202020204" pitchFamily="34" charset="0"/>
                <a:ea typeface="ＭＳ Ｐ明朝" panose="02020600040205080304" pitchFamily="18" charset="-128"/>
              </a:defRPr>
            </a:lvl7pPr>
            <a:lvl8pPr marL="3448050" indent="-230188" eaLnBrk="0" fontAlgn="base" hangingPunct="0">
              <a:spcBef>
                <a:spcPct val="30000"/>
              </a:spcBef>
              <a:spcAft>
                <a:spcPct val="0"/>
              </a:spcAft>
              <a:tabLst>
                <a:tab pos="460375" algn="l"/>
                <a:tab pos="922338" algn="l"/>
                <a:tab pos="1384300" algn="l"/>
                <a:tab pos="1846263" algn="l"/>
                <a:tab pos="2308225" algn="l"/>
                <a:tab pos="2770188" algn="l"/>
                <a:tab pos="3232150" algn="l"/>
                <a:tab pos="3694113" algn="l"/>
                <a:tab pos="4154488" algn="l"/>
              </a:tabLst>
              <a:defRPr kumimoji="1" sz="1200">
                <a:solidFill>
                  <a:schemeClr val="tx1"/>
                </a:solidFill>
                <a:latin typeface="Arial" panose="020B0604020202020204" pitchFamily="34" charset="0"/>
                <a:ea typeface="ＭＳ Ｐ明朝" panose="02020600040205080304" pitchFamily="18" charset="-128"/>
              </a:defRPr>
            </a:lvl8pPr>
            <a:lvl9pPr marL="3905250" indent="-230188" eaLnBrk="0" fontAlgn="base" hangingPunct="0">
              <a:spcBef>
                <a:spcPct val="30000"/>
              </a:spcBef>
              <a:spcAft>
                <a:spcPct val="0"/>
              </a:spcAft>
              <a:tabLst>
                <a:tab pos="460375" algn="l"/>
                <a:tab pos="922338" algn="l"/>
                <a:tab pos="1384300" algn="l"/>
                <a:tab pos="1846263" algn="l"/>
                <a:tab pos="2308225" algn="l"/>
                <a:tab pos="2770188" algn="l"/>
                <a:tab pos="3232150" algn="l"/>
                <a:tab pos="3694113" algn="l"/>
                <a:tab pos="4154488" algn="l"/>
              </a:tabLs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en-US" altLang="ja-JP" sz="1000">
                <a:solidFill>
                  <a:srgbClr val="000000"/>
                </a:solidFill>
                <a:ea typeface="ＭＳ Ｐゴシック" panose="020B0600070205080204" pitchFamily="50" charset="-128"/>
              </a:rPr>
              <a:t>*</a:t>
            </a:r>
          </a:p>
        </p:txBody>
      </p:sp>
      <p:sp>
        <p:nvSpPr>
          <p:cNvPr id="59397" name="Rectangle 7">
            <a:extLst>
              <a:ext uri="{FF2B5EF4-FFF2-40B4-BE49-F238E27FC236}">
                <a16:creationId xmlns:a16="http://schemas.microsoft.com/office/drawing/2014/main" id="{2A3D2D25-E9CE-42CB-8988-B84F7C693C8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tabLst>
                <a:tab pos="460375" algn="l"/>
                <a:tab pos="922338" algn="l"/>
                <a:tab pos="1384300" algn="l"/>
                <a:tab pos="1846263" algn="l"/>
                <a:tab pos="2308225" algn="l"/>
                <a:tab pos="2770188" algn="l"/>
                <a:tab pos="3232150" algn="l"/>
                <a:tab pos="3694113" algn="l"/>
                <a:tab pos="4154488" algn="l"/>
              </a:tabLst>
              <a:defRPr kumimoji="1" sz="1200">
                <a:solidFill>
                  <a:schemeClr val="tx1"/>
                </a:solidFill>
                <a:latin typeface="Arial" panose="020B0604020202020204" pitchFamily="34" charset="0"/>
                <a:ea typeface="ＭＳ Ｐ明朝" panose="02020600040205080304" pitchFamily="18" charset="-128"/>
              </a:defRPr>
            </a:lvl1pPr>
            <a:lvl2pPr marL="749300" indent="-287338">
              <a:spcBef>
                <a:spcPct val="30000"/>
              </a:spcBef>
              <a:tabLst>
                <a:tab pos="460375" algn="l"/>
                <a:tab pos="922338" algn="l"/>
                <a:tab pos="1384300" algn="l"/>
                <a:tab pos="1846263" algn="l"/>
                <a:tab pos="2308225" algn="l"/>
                <a:tab pos="2770188" algn="l"/>
                <a:tab pos="3232150" algn="l"/>
                <a:tab pos="3694113" algn="l"/>
                <a:tab pos="4154488" algn="l"/>
              </a:tabLst>
              <a:defRPr kumimoji="1" sz="1200">
                <a:solidFill>
                  <a:schemeClr val="tx1"/>
                </a:solidFill>
                <a:latin typeface="Arial" panose="020B0604020202020204" pitchFamily="34" charset="0"/>
                <a:ea typeface="ＭＳ Ｐ明朝" panose="02020600040205080304" pitchFamily="18" charset="-128"/>
              </a:defRPr>
            </a:lvl2pPr>
            <a:lvl3pPr marL="1154113" indent="-230188">
              <a:spcBef>
                <a:spcPct val="30000"/>
              </a:spcBef>
              <a:tabLst>
                <a:tab pos="460375" algn="l"/>
                <a:tab pos="922338" algn="l"/>
                <a:tab pos="1384300" algn="l"/>
                <a:tab pos="1846263" algn="l"/>
                <a:tab pos="2308225" algn="l"/>
                <a:tab pos="2770188" algn="l"/>
                <a:tab pos="3232150" algn="l"/>
                <a:tab pos="3694113" algn="l"/>
                <a:tab pos="4154488" algn="l"/>
              </a:tabLst>
              <a:defRPr kumimoji="1" sz="1200">
                <a:solidFill>
                  <a:schemeClr val="tx1"/>
                </a:solidFill>
                <a:latin typeface="Arial" panose="020B0604020202020204" pitchFamily="34" charset="0"/>
                <a:ea typeface="ＭＳ Ｐ明朝" panose="02020600040205080304" pitchFamily="18" charset="-128"/>
              </a:defRPr>
            </a:lvl3pPr>
            <a:lvl4pPr marL="1616075" indent="-230188">
              <a:spcBef>
                <a:spcPct val="30000"/>
              </a:spcBef>
              <a:tabLst>
                <a:tab pos="460375" algn="l"/>
                <a:tab pos="922338" algn="l"/>
                <a:tab pos="1384300" algn="l"/>
                <a:tab pos="1846263" algn="l"/>
                <a:tab pos="2308225" algn="l"/>
                <a:tab pos="2770188" algn="l"/>
                <a:tab pos="3232150" algn="l"/>
                <a:tab pos="3694113" algn="l"/>
                <a:tab pos="4154488" algn="l"/>
              </a:tabLst>
              <a:defRPr kumimoji="1" sz="1200">
                <a:solidFill>
                  <a:schemeClr val="tx1"/>
                </a:solidFill>
                <a:latin typeface="Arial" panose="020B0604020202020204" pitchFamily="34" charset="0"/>
                <a:ea typeface="ＭＳ Ｐ明朝" panose="02020600040205080304" pitchFamily="18" charset="-128"/>
              </a:defRPr>
            </a:lvl4pPr>
            <a:lvl5pPr marL="2076450" indent="-230188">
              <a:spcBef>
                <a:spcPct val="30000"/>
              </a:spcBef>
              <a:tabLst>
                <a:tab pos="460375" algn="l"/>
                <a:tab pos="922338" algn="l"/>
                <a:tab pos="1384300" algn="l"/>
                <a:tab pos="1846263" algn="l"/>
                <a:tab pos="2308225" algn="l"/>
                <a:tab pos="2770188" algn="l"/>
                <a:tab pos="3232150" algn="l"/>
                <a:tab pos="3694113" algn="l"/>
                <a:tab pos="4154488" algn="l"/>
              </a:tabLst>
              <a:defRPr kumimoji="1" sz="1200">
                <a:solidFill>
                  <a:schemeClr val="tx1"/>
                </a:solidFill>
                <a:latin typeface="Arial" panose="020B0604020202020204" pitchFamily="34" charset="0"/>
                <a:ea typeface="ＭＳ Ｐ明朝" panose="02020600040205080304" pitchFamily="18" charset="-128"/>
              </a:defRPr>
            </a:lvl5pPr>
            <a:lvl6pPr marL="2533650" indent="-230188" eaLnBrk="0" fontAlgn="base" hangingPunct="0">
              <a:spcBef>
                <a:spcPct val="30000"/>
              </a:spcBef>
              <a:spcAft>
                <a:spcPct val="0"/>
              </a:spcAft>
              <a:tabLst>
                <a:tab pos="460375" algn="l"/>
                <a:tab pos="922338" algn="l"/>
                <a:tab pos="1384300" algn="l"/>
                <a:tab pos="1846263" algn="l"/>
                <a:tab pos="2308225" algn="l"/>
                <a:tab pos="2770188" algn="l"/>
                <a:tab pos="3232150" algn="l"/>
                <a:tab pos="3694113" algn="l"/>
                <a:tab pos="4154488" algn="l"/>
              </a:tabLst>
              <a:defRPr kumimoji="1" sz="1200">
                <a:solidFill>
                  <a:schemeClr val="tx1"/>
                </a:solidFill>
                <a:latin typeface="Arial" panose="020B0604020202020204" pitchFamily="34" charset="0"/>
                <a:ea typeface="ＭＳ Ｐ明朝" panose="02020600040205080304" pitchFamily="18" charset="-128"/>
              </a:defRPr>
            </a:lvl6pPr>
            <a:lvl7pPr marL="2990850" indent="-230188" eaLnBrk="0" fontAlgn="base" hangingPunct="0">
              <a:spcBef>
                <a:spcPct val="30000"/>
              </a:spcBef>
              <a:spcAft>
                <a:spcPct val="0"/>
              </a:spcAft>
              <a:tabLst>
                <a:tab pos="460375" algn="l"/>
                <a:tab pos="922338" algn="l"/>
                <a:tab pos="1384300" algn="l"/>
                <a:tab pos="1846263" algn="l"/>
                <a:tab pos="2308225" algn="l"/>
                <a:tab pos="2770188" algn="l"/>
                <a:tab pos="3232150" algn="l"/>
                <a:tab pos="3694113" algn="l"/>
                <a:tab pos="4154488" algn="l"/>
              </a:tabLst>
              <a:defRPr kumimoji="1" sz="1200">
                <a:solidFill>
                  <a:schemeClr val="tx1"/>
                </a:solidFill>
                <a:latin typeface="Arial" panose="020B0604020202020204" pitchFamily="34" charset="0"/>
                <a:ea typeface="ＭＳ Ｐ明朝" panose="02020600040205080304" pitchFamily="18" charset="-128"/>
              </a:defRPr>
            </a:lvl7pPr>
            <a:lvl8pPr marL="3448050" indent="-230188" eaLnBrk="0" fontAlgn="base" hangingPunct="0">
              <a:spcBef>
                <a:spcPct val="30000"/>
              </a:spcBef>
              <a:spcAft>
                <a:spcPct val="0"/>
              </a:spcAft>
              <a:tabLst>
                <a:tab pos="460375" algn="l"/>
                <a:tab pos="922338" algn="l"/>
                <a:tab pos="1384300" algn="l"/>
                <a:tab pos="1846263" algn="l"/>
                <a:tab pos="2308225" algn="l"/>
                <a:tab pos="2770188" algn="l"/>
                <a:tab pos="3232150" algn="l"/>
                <a:tab pos="3694113" algn="l"/>
                <a:tab pos="4154488" algn="l"/>
              </a:tabLst>
              <a:defRPr kumimoji="1" sz="1200">
                <a:solidFill>
                  <a:schemeClr val="tx1"/>
                </a:solidFill>
                <a:latin typeface="Arial" panose="020B0604020202020204" pitchFamily="34" charset="0"/>
                <a:ea typeface="ＭＳ Ｐ明朝" panose="02020600040205080304" pitchFamily="18" charset="-128"/>
              </a:defRPr>
            </a:lvl8pPr>
            <a:lvl9pPr marL="3905250" indent="-230188" eaLnBrk="0" fontAlgn="base" hangingPunct="0">
              <a:spcBef>
                <a:spcPct val="30000"/>
              </a:spcBef>
              <a:spcAft>
                <a:spcPct val="0"/>
              </a:spcAft>
              <a:tabLst>
                <a:tab pos="460375" algn="l"/>
                <a:tab pos="922338" algn="l"/>
                <a:tab pos="1384300" algn="l"/>
                <a:tab pos="1846263" algn="l"/>
                <a:tab pos="2308225" algn="l"/>
                <a:tab pos="2770188" algn="l"/>
                <a:tab pos="3232150" algn="l"/>
                <a:tab pos="3694113" algn="l"/>
                <a:tab pos="4154488" algn="l"/>
              </a:tabLs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44A6D92D-5F17-41DE-A595-1DA4C344D453}" type="slidenum">
              <a:rPr lang="ja-JP" altLang="ja-JP" sz="1000" smtClean="0">
                <a:solidFill>
                  <a:srgbClr val="000000"/>
                </a:solidFill>
                <a:ea typeface="ＭＳ Ｐゴシック" panose="020B0600070205080204" pitchFamily="50" charset="-128"/>
              </a:rPr>
              <a:pPr>
                <a:spcBef>
                  <a:spcPct val="0"/>
                </a:spcBef>
              </a:pPr>
              <a:t>17</a:t>
            </a:fld>
            <a:r>
              <a:rPr lang="en-US" altLang="ja-JP" sz="1000">
                <a:solidFill>
                  <a:srgbClr val="000000"/>
                </a:solidFill>
                <a:ea typeface="ＭＳ Ｐゴシック" panose="020B0600070205080204" pitchFamily="50" charset="-128"/>
              </a:rPr>
              <a:t>##</a:t>
            </a:r>
          </a:p>
        </p:txBody>
      </p:sp>
      <p:sp>
        <p:nvSpPr>
          <p:cNvPr id="59398" name="Rectangle 1">
            <a:extLst>
              <a:ext uri="{FF2B5EF4-FFF2-40B4-BE49-F238E27FC236}">
                <a16:creationId xmlns:a16="http://schemas.microsoft.com/office/drawing/2014/main" id="{3DB10986-87A7-4B6B-8817-CE16EE30041C}"/>
              </a:ext>
            </a:extLst>
          </p:cNvPr>
          <p:cNvSpPr>
            <a:spLocks noGrp="1" noRot="1" noChangeAspect="1" noChangeArrowheads="1" noTextEdit="1"/>
          </p:cNvSpPr>
          <p:nvPr>
            <p:ph type="sldImg"/>
          </p:nvPr>
        </p:nvSpPr>
        <p:spPr>
          <a:xfrm>
            <a:off x="3130550" y="509588"/>
            <a:ext cx="3689350" cy="2554287"/>
          </a:xfrm>
          <a:solidFill>
            <a:srgbClr val="FFFFFF"/>
          </a:solidFill>
          <a:ln/>
        </p:spPr>
      </p:sp>
      <p:sp>
        <p:nvSpPr>
          <p:cNvPr id="59399" name="Rectangle 2">
            <a:extLst>
              <a:ext uri="{FF2B5EF4-FFF2-40B4-BE49-F238E27FC236}">
                <a16:creationId xmlns:a16="http://schemas.microsoft.com/office/drawing/2014/main" id="{1D5C8541-F65D-43A7-8613-28377A4DFF2B}"/>
              </a:ext>
            </a:extLst>
          </p:cNvPr>
          <p:cNvSpPr>
            <a:spLocks noGrp="1" noChangeArrowheads="1"/>
          </p:cNvSpPr>
          <p:nvPr>
            <p:ph type="body" idx="1"/>
          </p:nvPr>
        </p:nvSpPr>
        <p:spPr>
          <a:xfrm>
            <a:off x="1325563" y="3232150"/>
            <a:ext cx="7286625" cy="30654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ja-JP" altLang="en-US" b="0" i="0" dirty="0">
                <a:latin typeface="Arial" panose="020B0604020202020204" pitchFamily="34" charset="0"/>
              </a:rPr>
              <a:t>それぞれの比較で一般的に使われるグラフを紹介します。</a:t>
            </a:r>
            <a:endParaRPr lang="en-US" altLang="ja-JP" b="0" i="0" dirty="0">
              <a:latin typeface="Arial" panose="020B0604020202020204" pitchFamily="34" charset="0"/>
            </a:endParaRPr>
          </a:p>
          <a:p>
            <a:r>
              <a:rPr lang="ja-JP" altLang="en-US" dirty="0">
                <a:latin typeface="Arial" panose="020B0604020202020204" pitchFamily="34" charset="0"/>
              </a:rPr>
              <a:t>　データの大小比較する場合、実数の比較：棒グラフ、割合の比較は、円・帯グラフ、時系列比較は、折れ線グラフがあります。</a:t>
            </a:r>
          </a:p>
          <a:p>
            <a:r>
              <a:rPr lang="ja-JP" altLang="en-US" dirty="0">
                <a:latin typeface="Arial" panose="020B0604020202020204" pitchFamily="34" charset="0"/>
              </a:rPr>
              <a:t>　データの偏りの比較は、ヒートマップや統計地図がります。</a:t>
            </a:r>
          </a:p>
          <a:p>
            <a:r>
              <a:rPr lang="ja-JP" altLang="en-US" dirty="0">
                <a:latin typeface="Arial" panose="020B0604020202020204" pitchFamily="34" charset="0"/>
              </a:rPr>
              <a:t>　データ関係性の比較は、散布図を作成すると見やすくなります。</a:t>
            </a:r>
          </a:p>
          <a:p>
            <a:r>
              <a:rPr lang="ja-JP" altLang="en-US" dirty="0">
                <a:latin typeface="Arial" panose="020B0604020202020204" pitchFamily="34" charset="0"/>
              </a:rPr>
              <a:t>　統計グラフでの比較のポイントは、他と比較し異なる値、傾向が変わる部分（最大値、最小値など）です。</a:t>
            </a:r>
            <a:endParaRPr lang="en-US" altLang="ja-JP" dirty="0">
              <a:latin typeface="Arial" panose="020B0604020202020204" pitchFamily="34" charset="0"/>
            </a:endParaRPr>
          </a:p>
          <a:p>
            <a:r>
              <a:rPr lang="ja-JP" altLang="en-US" dirty="0">
                <a:latin typeface="Arial" panose="020B0604020202020204" pitchFamily="34" charset="0"/>
              </a:rPr>
              <a:t>なお、作成の詳細は、統計局ホームページの「なるほど統計学園」を参照してください。</a:t>
            </a:r>
          </a:p>
          <a:p>
            <a:endParaRPr lang="ja-JP" altLang="ja-JP" dirty="0">
              <a:latin typeface="Arial" panose="020B0604020202020204" pitchFamily="34" charset="0"/>
            </a:endParaRPr>
          </a:p>
        </p:txBody>
      </p:sp>
    </p:spTree>
    <p:extLst>
      <p:ext uri="{BB962C8B-B14F-4D97-AF65-F5344CB8AC3E}">
        <p14:creationId xmlns:p14="http://schemas.microsoft.com/office/powerpoint/2010/main" val="12723965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latin typeface="ＭＳ Ｐゴシック" panose="020B0600070205080204" pitchFamily="50" charset="-128"/>
              </a:rPr>
              <a:t>棒グラフ例 </a:t>
            </a:r>
            <a:endParaRPr lang="en-US" altLang="ja-JP" sz="1200" dirty="0">
              <a:latin typeface="ＭＳ Ｐゴシック" panose="020B0600070205080204" pitchFamily="50" charset="-128"/>
            </a:endParaRPr>
          </a:p>
        </p:txBody>
      </p:sp>
      <p:sp>
        <p:nvSpPr>
          <p:cNvPr id="4" name="ヘッダー プレースホルダー 3"/>
          <p:cNvSpPr>
            <a:spLocks noGrp="1"/>
          </p:cNvSpPr>
          <p:nvPr>
            <p:ph type="hdr" sz="quarter"/>
          </p:nvPr>
        </p:nvSpPr>
        <p:spPr/>
        <p:txBody>
          <a:bodyPr/>
          <a:lstStyle/>
          <a:p>
            <a:pPr>
              <a:defRPr/>
            </a:pPr>
            <a:r>
              <a:rPr lang="ja-JP" altLang="en-US"/>
              <a:t>*</a:t>
            </a:r>
            <a:endParaRPr lang="ja-JP" altLang="en-US" sz="1200"/>
          </a:p>
        </p:txBody>
      </p:sp>
      <p:sp>
        <p:nvSpPr>
          <p:cNvPr id="5" name="日付プレースホルダー 4"/>
          <p:cNvSpPr>
            <a:spLocks noGrp="1"/>
          </p:cNvSpPr>
          <p:nvPr>
            <p:ph type="dt" idx="1"/>
          </p:nvPr>
        </p:nvSpPr>
        <p:spPr/>
        <p:txBody>
          <a:bodyPr/>
          <a:lstStyle/>
          <a:p>
            <a:pPr>
              <a:defRPr/>
            </a:pPr>
            <a:r>
              <a:rPr lang="ja-JP" altLang="en-US"/>
              <a:t>07/16/96</a:t>
            </a:r>
            <a:endParaRPr lang="ja-JP" altLang="en-US" sz="1200"/>
          </a:p>
        </p:txBody>
      </p:sp>
      <p:sp>
        <p:nvSpPr>
          <p:cNvPr id="6" name="フッター プレースホルダー 5"/>
          <p:cNvSpPr>
            <a:spLocks noGrp="1"/>
          </p:cNvSpPr>
          <p:nvPr>
            <p:ph type="ftr" sz="quarter" idx="4"/>
          </p:nvPr>
        </p:nvSpPr>
        <p:spPr/>
        <p:txBody>
          <a:bodyPr/>
          <a:lstStyle/>
          <a:p>
            <a:pPr>
              <a:defRPr/>
            </a:pPr>
            <a:r>
              <a:rPr lang="ja-JP" altLang="en-US"/>
              <a:t>*</a:t>
            </a:r>
            <a:endParaRPr lang="ja-JP" altLang="en-US" sz="1200"/>
          </a:p>
        </p:txBody>
      </p:sp>
      <p:sp>
        <p:nvSpPr>
          <p:cNvPr id="7" name="スライド番号プレースホルダー 6"/>
          <p:cNvSpPr>
            <a:spLocks noGrp="1"/>
          </p:cNvSpPr>
          <p:nvPr>
            <p:ph type="sldNum" sz="quarter" idx="5"/>
          </p:nvPr>
        </p:nvSpPr>
        <p:spPr/>
        <p:txBody>
          <a:bodyPr/>
          <a:lstStyle/>
          <a:p>
            <a:pPr>
              <a:defRPr/>
            </a:pPr>
            <a:r>
              <a:rPr lang="ja-JP" altLang="en-US"/>
              <a:t>##</a:t>
            </a:r>
            <a:endParaRPr lang="ja-JP" altLang="en-US" sz="1200"/>
          </a:p>
        </p:txBody>
      </p:sp>
    </p:spTree>
    <p:extLst>
      <p:ext uri="{BB962C8B-B14F-4D97-AF65-F5344CB8AC3E}">
        <p14:creationId xmlns:p14="http://schemas.microsoft.com/office/powerpoint/2010/main" val="601324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latin typeface="ＭＳ Ｐゴシック" panose="020B0600070205080204" pitchFamily="50" charset="-128"/>
              </a:rPr>
              <a:t>折れ線グラフ例</a:t>
            </a:r>
            <a:endParaRPr lang="en-US" altLang="ja-JP" sz="1200" dirty="0">
              <a:latin typeface="ＭＳ Ｐゴシック" panose="020B0600070205080204" pitchFamily="50" charset="-128"/>
            </a:endParaRPr>
          </a:p>
          <a:p>
            <a:r>
              <a:rPr lang="ja-JP" altLang="en-US" sz="1200" dirty="0">
                <a:latin typeface="ＭＳ Ｐゴシック" panose="020B0600070205080204" pitchFamily="50" charset="-128"/>
              </a:rPr>
              <a:t>人口要因別増減の推移</a:t>
            </a:r>
            <a:endParaRPr kumimoji="1" lang="ja-JP" altLang="en-US" dirty="0"/>
          </a:p>
        </p:txBody>
      </p:sp>
      <p:sp>
        <p:nvSpPr>
          <p:cNvPr id="4" name="ヘッダー プレースホルダー 3"/>
          <p:cNvSpPr>
            <a:spLocks noGrp="1"/>
          </p:cNvSpPr>
          <p:nvPr>
            <p:ph type="hdr" sz="quarter"/>
          </p:nvPr>
        </p:nvSpPr>
        <p:spPr/>
        <p:txBody>
          <a:bodyPr/>
          <a:lstStyle/>
          <a:p>
            <a:pPr>
              <a:defRPr/>
            </a:pPr>
            <a:r>
              <a:rPr lang="ja-JP" altLang="en-US"/>
              <a:t>*</a:t>
            </a:r>
            <a:endParaRPr lang="ja-JP" altLang="en-US" sz="1200"/>
          </a:p>
        </p:txBody>
      </p:sp>
      <p:sp>
        <p:nvSpPr>
          <p:cNvPr id="5" name="日付プレースホルダー 4"/>
          <p:cNvSpPr>
            <a:spLocks noGrp="1"/>
          </p:cNvSpPr>
          <p:nvPr>
            <p:ph type="dt" idx="1"/>
          </p:nvPr>
        </p:nvSpPr>
        <p:spPr/>
        <p:txBody>
          <a:bodyPr/>
          <a:lstStyle/>
          <a:p>
            <a:pPr>
              <a:defRPr/>
            </a:pPr>
            <a:r>
              <a:rPr lang="ja-JP" altLang="en-US"/>
              <a:t>07/16/96</a:t>
            </a:r>
            <a:endParaRPr lang="ja-JP" altLang="en-US" sz="1200"/>
          </a:p>
        </p:txBody>
      </p:sp>
      <p:sp>
        <p:nvSpPr>
          <p:cNvPr id="6" name="フッター プレースホルダー 5"/>
          <p:cNvSpPr>
            <a:spLocks noGrp="1"/>
          </p:cNvSpPr>
          <p:nvPr>
            <p:ph type="ftr" sz="quarter" idx="4"/>
          </p:nvPr>
        </p:nvSpPr>
        <p:spPr/>
        <p:txBody>
          <a:bodyPr/>
          <a:lstStyle/>
          <a:p>
            <a:pPr>
              <a:defRPr/>
            </a:pPr>
            <a:r>
              <a:rPr lang="ja-JP" altLang="en-US"/>
              <a:t>*</a:t>
            </a:r>
            <a:endParaRPr lang="ja-JP" altLang="en-US" sz="1200"/>
          </a:p>
        </p:txBody>
      </p:sp>
      <p:sp>
        <p:nvSpPr>
          <p:cNvPr id="7" name="スライド番号プレースホルダー 6"/>
          <p:cNvSpPr>
            <a:spLocks noGrp="1"/>
          </p:cNvSpPr>
          <p:nvPr>
            <p:ph type="sldNum" sz="quarter" idx="5"/>
          </p:nvPr>
        </p:nvSpPr>
        <p:spPr/>
        <p:txBody>
          <a:bodyPr/>
          <a:lstStyle/>
          <a:p>
            <a:pPr>
              <a:defRPr/>
            </a:pPr>
            <a:r>
              <a:rPr lang="ja-JP" altLang="en-US"/>
              <a:t>##</a:t>
            </a:r>
            <a:endParaRPr lang="ja-JP" altLang="en-US" sz="1200"/>
          </a:p>
        </p:txBody>
      </p:sp>
    </p:spTree>
    <p:extLst>
      <p:ext uri="{BB962C8B-B14F-4D97-AF65-F5344CB8AC3E}">
        <p14:creationId xmlns:p14="http://schemas.microsoft.com/office/powerpoint/2010/main" val="21037195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latin typeface="+mn-ea"/>
                <a:ea typeface="+mn-ea"/>
              </a:rPr>
              <a:t>時系列データと統計グラフ</a:t>
            </a:r>
            <a:endParaRPr lang="en-US" altLang="ja-JP" sz="1200" dirty="0">
              <a:latin typeface="+mn-ea"/>
              <a:ea typeface="+mn-ea"/>
            </a:endParaRPr>
          </a:p>
          <a:p>
            <a:pPr eaLnBrk="1" hangingPunct="1">
              <a:lnSpc>
                <a:spcPct val="90000"/>
              </a:lnSpc>
              <a:buFont typeface="Wingdings" panose="05000000000000000000" pitchFamily="2" charset="2"/>
              <a:buNone/>
              <a:defRPr/>
            </a:pPr>
            <a:r>
              <a:rPr lang="ja-JP" altLang="en-US" dirty="0">
                <a:latin typeface="+mn-ea"/>
              </a:rPr>
              <a:t>・月次データ例</a:t>
            </a:r>
            <a:endParaRPr lang="en-US" altLang="ja-JP" dirty="0">
              <a:latin typeface="+mn-ea"/>
            </a:endParaRPr>
          </a:p>
          <a:p>
            <a:pPr eaLnBrk="1" hangingPunct="1">
              <a:lnSpc>
                <a:spcPct val="90000"/>
              </a:lnSpc>
              <a:buFont typeface="Wingdings" panose="05000000000000000000" pitchFamily="2" charset="2"/>
              <a:buNone/>
              <a:defRPr/>
            </a:pPr>
            <a:r>
              <a:rPr lang="ja-JP" altLang="en-US" dirty="0">
                <a:latin typeface="+mn-ea"/>
              </a:rPr>
              <a:t>　　</a:t>
            </a:r>
            <a:r>
              <a:rPr lang="ja-JP" altLang="en-US" sz="1200" dirty="0">
                <a:latin typeface="+mn-ea"/>
              </a:rPr>
              <a:t>総人口（各月１日現在）、消費者物価指数</a:t>
            </a:r>
            <a:endParaRPr lang="en-US" altLang="ja-JP" sz="1200" dirty="0">
              <a:latin typeface="+mn-ea"/>
            </a:endParaRPr>
          </a:p>
          <a:p>
            <a:pPr eaLnBrk="1" hangingPunct="1">
              <a:lnSpc>
                <a:spcPct val="90000"/>
              </a:lnSpc>
              <a:buFont typeface="Wingdings" panose="05000000000000000000" pitchFamily="2" charset="2"/>
              <a:buNone/>
              <a:defRPr/>
            </a:pPr>
            <a:r>
              <a:rPr lang="ja-JP" altLang="en-US" dirty="0">
                <a:latin typeface="+mn-ea"/>
              </a:rPr>
              <a:t>・年次データ例</a:t>
            </a:r>
            <a:endParaRPr lang="en-US" altLang="ja-JP" dirty="0">
              <a:latin typeface="+mn-ea"/>
            </a:endParaRPr>
          </a:p>
          <a:p>
            <a:pPr eaLnBrk="1" hangingPunct="1">
              <a:lnSpc>
                <a:spcPct val="90000"/>
              </a:lnSpc>
              <a:buFont typeface="Wingdings" panose="05000000000000000000" pitchFamily="2" charset="2"/>
              <a:buNone/>
              <a:defRPr/>
            </a:pPr>
            <a:r>
              <a:rPr lang="ja-JP" altLang="en-US" dirty="0">
                <a:latin typeface="+mn-ea"/>
              </a:rPr>
              <a:t>　　</a:t>
            </a:r>
            <a:r>
              <a:rPr lang="ja-JP" altLang="en-US" sz="1200" dirty="0">
                <a:latin typeface="+mn-ea"/>
              </a:rPr>
              <a:t>出生数、死亡数（暦年値）、消費者物価指数（年平均）</a:t>
            </a:r>
            <a:endParaRPr lang="en-US" altLang="ja-JP" sz="1200" dirty="0">
              <a:latin typeface="+mn-ea"/>
            </a:endParaRPr>
          </a:p>
          <a:p>
            <a:pPr eaLnBrk="1" hangingPunct="1">
              <a:lnSpc>
                <a:spcPct val="90000"/>
              </a:lnSpc>
              <a:buFont typeface="Wingdings" panose="05000000000000000000" pitchFamily="2" charset="2"/>
              <a:buNone/>
              <a:defRPr/>
            </a:pPr>
            <a:r>
              <a:rPr lang="ja-JP" altLang="en-US" dirty="0">
                <a:latin typeface="+mn-ea"/>
              </a:rPr>
              <a:t>・統計ダッシュボードグラフ</a:t>
            </a:r>
            <a:endParaRPr lang="en-US" altLang="ja-JP" dirty="0">
              <a:latin typeface="+mn-ea"/>
            </a:endParaRPr>
          </a:p>
          <a:p>
            <a:pPr eaLnBrk="1" hangingPunct="1">
              <a:lnSpc>
                <a:spcPct val="90000"/>
              </a:lnSpc>
              <a:buFont typeface="Wingdings" panose="05000000000000000000" pitchFamily="2" charset="2"/>
              <a:buNone/>
              <a:defRPr/>
            </a:pPr>
            <a:r>
              <a:rPr lang="ja-JP" altLang="en-US" sz="1200" dirty="0">
                <a:latin typeface="+mn-ea"/>
              </a:rPr>
              <a:t>　　棒グラフ</a:t>
            </a:r>
            <a:endParaRPr lang="en-US" altLang="ja-JP" sz="1200" dirty="0">
              <a:latin typeface="+mn-ea"/>
            </a:endParaRPr>
          </a:p>
          <a:p>
            <a:pPr eaLnBrk="1" hangingPunct="1">
              <a:lnSpc>
                <a:spcPct val="90000"/>
              </a:lnSpc>
              <a:buFont typeface="Wingdings" panose="05000000000000000000" pitchFamily="2" charset="2"/>
              <a:buNone/>
              <a:defRPr/>
            </a:pPr>
            <a:r>
              <a:rPr lang="ja-JP" altLang="en-US" sz="1200" dirty="0">
                <a:latin typeface="+mn-ea"/>
              </a:rPr>
              <a:t>　　折れ線グラフ</a:t>
            </a:r>
            <a:endParaRPr lang="en-US" altLang="ja-JP" sz="1200" dirty="0">
              <a:latin typeface="+mn-ea"/>
            </a:endParaRPr>
          </a:p>
          <a:p>
            <a:pPr eaLnBrk="1" hangingPunct="1">
              <a:lnSpc>
                <a:spcPct val="90000"/>
              </a:lnSpc>
              <a:buFont typeface="Wingdings" panose="05000000000000000000" pitchFamily="2" charset="2"/>
              <a:buNone/>
              <a:defRPr/>
            </a:pPr>
            <a:r>
              <a:rPr lang="ja-JP" altLang="en-US" sz="1200" dirty="0">
                <a:latin typeface="+mn-ea"/>
              </a:rPr>
              <a:t>　　その他　散布図、レーダーチャート、地図グラフ</a:t>
            </a:r>
            <a:endParaRPr lang="en-US" altLang="ja-JP" sz="1200" dirty="0">
              <a:latin typeface="+mn-ea"/>
            </a:endParaRPr>
          </a:p>
          <a:p>
            <a:pPr eaLnBrk="1" hangingPunct="1">
              <a:lnSpc>
                <a:spcPct val="90000"/>
              </a:lnSpc>
              <a:buFont typeface="Wingdings" panose="05000000000000000000" pitchFamily="2" charset="2"/>
              <a:buNone/>
              <a:defRPr/>
            </a:pPr>
            <a:r>
              <a:rPr lang="ja-JP" altLang="en-US" dirty="0">
                <a:latin typeface="+mn-ea"/>
              </a:rPr>
              <a:t>　　</a:t>
            </a:r>
            <a:endParaRPr lang="en-US" altLang="ja-JP" dirty="0">
              <a:latin typeface="+mn-ea"/>
            </a:endParaRPr>
          </a:p>
          <a:p>
            <a:endParaRPr lang="en-US" altLang="ja-JP" sz="1200" dirty="0">
              <a:latin typeface="+mn-ea"/>
              <a:ea typeface="+mn-ea"/>
            </a:endParaRPr>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5D6F26F0-2ADE-4749-8632-04C3401CF662}" type="slidenum">
              <a:rPr lang="ja-JP" altLang="en-US" smtClean="0"/>
              <a:pPr>
                <a:defRPr/>
              </a:pPr>
              <a:t>20</a:t>
            </a:fld>
            <a:endParaRPr lang="en-US" altLang="ja-JP"/>
          </a:p>
        </p:txBody>
      </p:sp>
    </p:spTree>
    <p:extLst>
      <p:ext uri="{BB962C8B-B14F-4D97-AF65-F5344CB8AC3E}">
        <p14:creationId xmlns:p14="http://schemas.microsoft.com/office/powerpoint/2010/main" val="1382155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5D6F26F0-2ADE-4749-8632-04C3401CF662}" type="slidenum">
              <a:rPr lang="ja-JP" altLang="en-US" smtClean="0"/>
              <a:pPr>
                <a:defRPr/>
              </a:pPr>
              <a:t>2</a:t>
            </a:fld>
            <a:endParaRPr lang="en-US" altLang="ja-JP"/>
          </a:p>
        </p:txBody>
      </p:sp>
    </p:spTree>
    <p:extLst>
      <p:ext uri="{BB962C8B-B14F-4D97-AF65-F5344CB8AC3E}">
        <p14:creationId xmlns:p14="http://schemas.microsoft.com/office/powerpoint/2010/main" val="11473486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ADB27FA0-8A5F-4FA4-B2A9-D55B38A93D4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ahoma" panose="020B0604030504040204" pitchFamily="34" charset="0"/>
                <a:ea typeface="ＭＳ Ｐゴシック" panose="020B0600070205080204" pitchFamily="50" charset="-128"/>
              </a:defRPr>
            </a:lvl1pPr>
            <a:lvl2pPr marL="741363" indent="-284163">
              <a:defRPr sz="2400">
                <a:solidFill>
                  <a:schemeClr val="tx1"/>
                </a:solidFill>
                <a:latin typeface="Tahoma" panose="020B0604030504040204" pitchFamily="34" charset="0"/>
                <a:ea typeface="ＭＳ Ｐゴシック" panose="020B0600070205080204" pitchFamily="50" charset="-128"/>
              </a:defRPr>
            </a:lvl2pPr>
            <a:lvl3pPr marL="1141413" indent="-227013">
              <a:defRPr sz="2400">
                <a:solidFill>
                  <a:schemeClr val="tx1"/>
                </a:solidFill>
                <a:latin typeface="Tahoma" panose="020B0604030504040204" pitchFamily="34" charset="0"/>
                <a:ea typeface="ＭＳ Ｐゴシック" panose="020B0600070205080204" pitchFamily="50" charset="-128"/>
              </a:defRPr>
            </a:lvl3pPr>
            <a:lvl4pPr marL="1598613" indent="-227013">
              <a:defRPr sz="2400">
                <a:solidFill>
                  <a:schemeClr val="tx1"/>
                </a:solidFill>
                <a:latin typeface="Tahoma" panose="020B0604030504040204" pitchFamily="34" charset="0"/>
                <a:ea typeface="ＭＳ Ｐゴシック" panose="020B0600070205080204" pitchFamily="50" charset="-128"/>
              </a:defRPr>
            </a:lvl4pPr>
            <a:lvl5pPr marL="2055813" indent="-227013">
              <a:defRPr sz="2400">
                <a:solidFill>
                  <a:schemeClr val="tx1"/>
                </a:solidFill>
                <a:latin typeface="Tahoma" panose="020B0604030504040204" pitchFamily="34" charset="0"/>
                <a:ea typeface="ＭＳ Ｐゴシック" panose="020B0600070205080204" pitchFamily="50" charset="-128"/>
              </a:defRPr>
            </a:lvl5pPr>
            <a:lvl6pPr marL="2513013" indent="-227013"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50" charset="-128"/>
              </a:defRPr>
            </a:lvl6pPr>
            <a:lvl7pPr marL="2970213" indent="-227013"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50" charset="-128"/>
              </a:defRPr>
            </a:lvl7pPr>
            <a:lvl8pPr marL="3427413" indent="-227013"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50" charset="-128"/>
              </a:defRPr>
            </a:lvl8pPr>
            <a:lvl9pPr marL="3884613" indent="-227013"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50" charset="-128"/>
              </a:defRPr>
            </a:lvl9pPr>
          </a:lstStyle>
          <a:p>
            <a:fld id="{DF3C70FF-7383-4D1E-8F7E-5A704A61C493}" type="slidenum">
              <a:rPr lang="ja-JP" altLang="en-US" sz="1000" smtClean="0">
                <a:latin typeface="Times New Roman" panose="02020603050405020304" pitchFamily="18" charset="0"/>
              </a:rPr>
              <a:pPr/>
              <a:t>21</a:t>
            </a:fld>
            <a:endParaRPr lang="en-US" altLang="ja-JP" sz="1000">
              <a:latin typeface="Times New Roman" panose="02020603050405020304" pitchFamily="18" charset="0"/>
            </a:endParaRPr>
          </a:p>
        </p:txBody>
      </p:sp>
      <p:sp>
        <p:nvSpPr>
          <p:cNvPr id="43011" name="Rectangle 2">
            <a:extLst>
              <a:ext uri="{FF2B5EF4-FFF2-40B4-BE49-F238E27FC236}">
                <a16:creationId xmlns:a16="http://schemas.microsoft.com/office/drawing/2014/main" id="{A6AB5827-73E8-4C61-B806-9D8BFAFBC187}"/>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B8FBA43E-98B8-42EA-9725-F4F7BE6E6E6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ja-JP" altLang="en-US" dirty="0"/>
              <a:t>各府省庁で作成される公的統計のデータベース</a:t>
            </a:r>
            <a:r>
              <a:rPr lang="en-US" altLang="ja-JP" dirty="0"/>
              <a:t>e-Stat</a:t>
            </a:r>
            <a:r>
              <a:rPr lang="ja-JP" altLang="en-US" b="0" i="0" dirty="0"/>
              <a:t>で閲覧、ダウンロードすることができるので、</a:t>
            </a:r>
            <a:r>
              <a:rPr lang="ja-JP" altLang="en-US" b="0" i="1" dirty="0"/>
              <a:t>概要を</a:t>
            </a:r>
            <a:r>
              <a:rPr lang="ja-JP" altLang="en-US" dirty="0"/>
              <a:t>紹介します。</a:t>
            </a:r>
            <a:endParaRPr lang="en-US" altLang="ja-JP" dirty="0"/>
          </a:p>
          <a:p>
            <a:pPr eaLnBrk="1" hangingPunct="1"/>
            <a:r>
              <a:rPr lang="ja-JP" altLang="en-US" dirty="0"/>
              <a:t>統計データは、分野別、組織別、地域別にデータが整理されています。</a:t>
            </a:r>
          </a:p>
          <a:p>
            <a:pPr eaLnBrk="1" hangingPunct="1"/>
            <a:r>
              <a:rPr lang="ja-JP" altLang="en-US" dirty="0"/>
              <a:t>地図データは、統計ＧＩＳと呼ばれ、境界データなど情報がデータ作成に必要です。</a:t>
            </a:r>
          </a:p>
          <a:p>
            <a:pPr eaLnBrk="1" hangingPunct="1"/>
            <a:r>
              <a:rPr lang="ja-JP" altLang="en-US" dirty="0"/>
              <a:t>統計分類・調査項目は、統計に用いる分類・用語、分類コード、項目名、説明を確認できます。</a:t>
            </a:r>
          </a:p>
          <a:p>
            <a:pPr eaLnBrk="1" hangingPunct="1"/>
            <a:r>
              <a:rPr lang="ja-JP" altLang="en-US" dirty="0"/>
              <a:t>調査項目、定義単位項目は、定義内容、調査票イメージを確認できます。</a:t>
            </a:r>
          </a:p>
          <a:p>
            <a:pPr eaLnBrk="1" hangingPunct="1"/>
            <a:r>
              <a:rPr lang="ja-JP" altLang="en-US" dirty="0"/>
              <a:t>データ検索条件は、統計分野（大分類）、組織、統計の種類、政府統計名、提供周期、</a:t>
            </a:r>
            <a:r>
              <a:rPr lang="en-US" altLang="ja-JP" dirty="0"/>
              <a:t>50</a:t>
            </a:r>
            <a:r>
              <a:rPr lang="ja-JP" altLang="en-US" dirty="0"/>
              <a:t>音、集計、地域区分です。</a:t>
            </a:r>
          </a:p>
          <a:p>
            <a:pPr eaLnBrk="1" hangingPunct="1"/>
            <a:endParaRPr lang="ja-JP" altLang="en-US" dirty="0"/>
          </a:p>
        </p:txBody>
      </p:sp>
    </p:spTree>
    <p:extLst>
      <p:ext uri="{BB962C8B-B14F-4D97-AF65-F5344CB8AC3E}">
        <p14:creationId xmlns:p14="http://schemas.microsoft.com/office/powerpoint/2010/main" val="35277077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29578709-86EF-425A-9BBD-5467ABF09D2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ahoma" panose="020B0604030504040204" pitchFamily="34" charset="0"/>
                <a:ea typeface="ＭＳ Ｐゴシック" panose="020B0600070205080204" pitchFamily="50" charset="-128"/>
              </a:defRPr>
            </a:lvl1pPr>
            <a:lvl2pPr marL="741363" indent="-284163">
              <a:defRPr sz="2400">
                <a:solidFill>
                  <a:schemeClr val="tx1"/>
                </a:solidFill>
                <a:latin typeface="Tahoma" panose="020B0604030504040204" pitchFamily="34" charset="0"/>
                <a:ea typeface="ＭＳ Ｐゴシック" panose="020B0600070205080204" pitchFamily="50" charset="-128"/>
              </a:defRPr>
            </a:lvl2pPr>
            <a:lvl3pPr marL="1141413" indent="-227013">
              <a:defRPr sz="2400">
                <a:solidFill>
                  <a:schemeClr val="tx1"/>
                </a:solidFill>
                <a:latin typeface="Tahoma" panose="020B0604030504040204" pitchFamily="34" charset="0"/>
                <a:ea typeface="ＭＳ Ｐゴシック" panose="020B0600070205080204" pitchFamily="50" charset="-128"/>
              </a:defRPr>
            </a:lvl3pPr>
            <a:lvl4pPr marL="1598613" indent="-227013">
              <a:defRPr sz="2400">
                <a:solidFill>
                  <a:schemeClr val="tx1"/>
                </a:solidFill>
                <a:latin typeface="Tahoma" panose="020B0604030504040204" pitchFamily="34" charset="0"/>
                <a:ea typeface="ＭＳ Ｐゴシック" panose="020B0600070205080204" pitchFamily="50" charset="-128"/>
              </a:defRPr>
            </a:lvl4pPr>
            <a:lvl5pPr marL="2055813" indent="-227013">
              <a:defRPr sz="2400">
                <a:solidFill>
                  <a:schemeClr val="tx1"/>
                </a:solidFill>
                <a:latin typeface="Tahoma" panose="020B0604030504040204" pitchFamily="34" charset="0"/>
                <a:ea typeface="ＭＳ Ｐゴシック" panose="020B0600070205080204" pitchFamily="50" charset="-128"/>
              </a:defRPr>
            </a:lvl5pPr>
            <a:lvl6pPr marL="2513013" indent="-227013"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50" charset="-128"/>
              </a:defRPr>
            </a:lvl6pPr>
            <a:lvl7pPr marL="2970213" indent="-227013"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50" charset="-128"/>
              </a:defRPr>
            </a:lvl7pPr>
            <a:lvl8pPr marL="3427413" indent="-227013"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50" charset="-128"/>
              </a:defRPr>
            </a:lvl8pPr>
            <a:lvl9pPr marL="3884613" indent="-227013"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50" charset="-128"/>
              </a:defRPr>
            </a:lvl9pPr>
          </a:lstStyle>
          <a:p>
            <a:fld id="{49D815B3-F1FF-4203-A513-D70BDF9B6275}" type="slidenum">
              <a:rPr lang="ja-JP" altLang="en-US" sz="1000" smtClean="0">
                <a:latin typeface="Times New Roman" panose="02020603050405020304" pitchFamily="18" charset="0"/>
              </a:rPr>
              <a:pPr/>
              <a:t>22</a:t>
            </a:fld>
            <a:endParaRPr lang="en-US" altLang="ja-JP" sz="1000">
              <a:latin typeface="Times New Roman" panose="02020603050405020304" pitchFamily="18" charset="0"/>
            </a:endParaRPr>
          </a:p>
        </p:txBody>
      </p:sp>
      <p:sp>
        <p:nvSpPr>
          <p:cNvPr id="34819" name="Rectangle 2">
            <a:extLst>
              <a:ext uri="{FF2B5EF4-FFF2-40B4-BE49-F238E27FC236}">
                <a16:creationId xmlns:a16="http://schemas.microsoft.com/office/drawing/2014/main" id="{C0CB39FE-376D-489E-8C45-7F678D984022}"/>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57DFD1A4-BEC3-46A2-BC6A-4CDDAF0BD63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ja-JP" altLang="en-US" sz="1200" dirty="0">
                <a:latin typeface="ＭＳ Ｐゴシック" panose="020B0600070205080204" pitchFamily="50" charset="-128"/>
              </a:rPr>
              <a:t>ホームページデータチェックの方法</a:t>
            </a:r>
            <a:endParaRPr lang="en-US" altLang="ja-JP" dirty="0"/>
          </a:p>
          <a:p>
            <a:pPr eaLnBrk="1" hangingPunct="1"/>
            <a:r>
              <a:rPr lang="ja-JP" altLang="en-US" dirty="0"/>
              <a:t>・新着情報のチェック</a:t>
            </a:r>
          </a:p>
          <a:p>
            <a:pPr eaLnBrk="1" hangingPunct="1"/>
            <a:r>
              <a:rPr lang="ja-JP" altLang="en-US" dirty="0"/>
              <a:t>・次回公表予定のチェック（基準日、特定の日を含む金　</a:t>
            </a:r>
          </a:p>
          <a:p>
            <a:pPr eaLnBrk="1" hangingPunct="1"/>
            <a:r>
              <a:rPr lang="ja-JP" altLang="en-US" dirty="0"/>
              <a:t>　曜日、翌月第</a:t>
            </a:r>
            <a:r>
              <a:rPr lang="en-US" altLang="ja-JP" dirty="0"/>
              <a:t>8</a:t>
            </a:r>
            <a:r>
              <a:rPr lang="ja-JP" altLang="en-US" dirty="0"/>
              <a:t>営業日）</a:t>
            </a:r>
          </a:p>
          <a:p>
            <a:pPr eaLnBrk="1" hangingPunct="1"/>
            <a:r>
              <a:rPr lang="ja-JP" altLang="en-US" dirty="0"/>
              <a:t>・前回公表日のチェック（公表周期）</a:t>
            </a:r>
          </a:p>
          <a:p>
            <a:pPr eaLnBrk="1" hangingPunct="1"/>
            <a:r>
              <a:rPr lang="ja-JP" altLang="en-US" dirty="0"/>
              <a:t>・メールマガジンの利用（総務省、内閣府等）</a:t>
            </a:r>
          </a:p>
          <a:p>
            <a:pPr eaLnBrk="1" hangingPunct="1"/>
            <a:r>
              <a:rPr lang="ja-JP" altLang="en-US" dirty="0"/>
              <a:t>・電話による照会（報告書非掲載データの確認）</a:t>
            </a:r>
          </a:p>
          <a:p>
            <a:pPr eaLnBrk="1" hangingPunct="1"/>
            <a:r>
              <a:rPr lang="ja-JP" altLang="en-US" dirty="0"/>
              <a:t>・データ精度の確認（試算値、速報値、確報値）</a:t>
            </a:r>
          </a:p>
          <a:p>
            <a:pPr eaLnBrk="1" hangingPunct="1"/>
            <a:endParaRPr lang="ja-JP" altLang="en-US" dirty="0"/>
          </a:p>
        </p:txBody>
      </p:sp>
    </p:spTree>
    <p:extLst>
      <p:ext uri="{BB962C8B-B14F-4D97-AF65-F5344CB8AC3E}">
        <p14:creationId xmlns:p14="http://schemas.microsoft.com/office/powerpoint/2010/main" val="28669331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dirty="0">
                <a:solidFill>
                  <a:schemeClr val="tx1"/>
                </a:solidFill>
                <a:latin typeface="ＭＳ Ｐゴシック" panose="020B0600070205080204" pitchFamily="50" charset="-128"/>
              </a:rPr>
              <a:t>代表値　</a:t>
            </a:r>
            <a:r>
              <a:rPr lang="ja-JP" altLang="en-US" sz="1200" dirty="0">
                <a:solidFill>
                  <a:schemeClr val="tx1"/>
                </a:solidFill>
                <a:latin typeface="ＭＳ Ｐゴシック" panose="020B0600070205080204" pitchFamily="50" charset="-128"/>
              </a:rPr>
              <a:t>一つの数値で代表で基本的特性値</a:t>
            </a:r>
            <a:endParaRPr kumimoji="1" lang="en-US" altLang="ja-JP" dirty="0"/>
          </a:p>
          <a:p>
            <a:r>
              <a:rPr kumimoji="1" lang="ja-JP" altLang="en-US" dirty="0"/>
              <a:t>・算術平均</a:t>
            </a:r>
          </a:p>
          <a:p>
            <a:r>
              <a:rPr kumimoji="1" lang="ja-JP" altLang="en-US" dirty="0"/>
              <a:t>　データの中心的位置　</a:t>
            </a:r>
          </a:p>
          <a:p>
            <a:r>
              <a:rPr kumimoji="1" lang="ja-JP" altLang="en-US" dirty="0"/>
              <a:t>・メディアン（中央値、中位数）</a:t>
            </a:r>
          </a:p>
          <a:p>
            <a:r>
              <a:rPr kumimoji="1" lang="ja-JP" altLang="en-US" dirty="0"/>
              <a:t>　値を大きさの順に並べたとき、中央にある値</a:t>
            </a:r>
          </a:p>
          <a:p>
            <a:r>
              <a:rPr kumimoji="1" lang="ja-JP" altLang="en-US" dirty="0"/>
              <a:t>・モード（最頻値）</a:t>
            </a:r>
          </a:p>
          <a:p>
            <a:r>
              <a:rPr kumimoji="1" lang="ja-JP" altLang="en-US" dirty="0"/>
              <a:t>　変量のうち最も多くある値</a:t>
            </a:r>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5D6F26F0-2ADE-4749-8632-04C3401CF662}" type="slidenum">
              <a:rPr lang="ja-JP" altLang="en-US" smtClean="0"/>
              <a:pPr>
                <a:defRPr/>
              </a:pPr>
              <a:t>23</a:t>
            </a:fld>
            <a:endParaRPr lang="en-US" altLang="ja-JP"/>
          </a:p>
        </p:txBody>
      </p:sp>
    </p:spTree>
    <p:extLst>
      <p:ext uri="{BB962C8B-B14F-4D97-AF65-F5344CB8AC3E}">
        <p14:creationId xmlns:p14="http://schemas.microsoft.com/office/powerpoint/2010/main" val="37855082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latin typeface="ＭＳ Ｐゴシック" panose="020B0600070205080204" pitchFamily="50" charset="-128"/>
              </a:rPr>
              <a:t>算術平均</a:t>
            </a:r>
            <a:endParaRPr kumimoji="1" lang="en-US" altLang="ja-JP" dirty="0"/>
          </a:p>
          <a:p>
            <a:r>
              <a:rPr kumimoji="1" lang="ja-JP" altLang="en-US" dirty="0"/>
              <a:t>平均はデータの特徴を代表する数値</a:t>
            </a:r>
          </a:p>
          <a:p>
            <a:r>
              <a:rPr kumimoji="1" lang="ja-JP" altLang="en-US" dirty="0"/>
              <a:t>算術平均：すべてデータを合計し、個数で割る</a:t>
            </a:r>
          </a:p>
          <a:p>
            <a:r>
              <a:rPr kumimoji="1" lang="en-US" altLang="ja-JP" dirty="0"/>
              <a:t>(</a:t>
            </a:r>
            <a:r>
              <a:rPr kumimoji="1" lang="ja-JP" altLang="en-US" dirty="0"/>
              <a:t>例）テストの平均点</a:t>
            </a:r>
          </a:p>
          <a:p>
            <a:r>
              <a:rPr kumimoji="1" lang="ja-JP" altLang="en-US" dirty="0"/>
              <a:t>　</a:t>
            </a:r>
            <a:r>
              <a:rPr kumimoji="1" lang="en-US" altLang="ja-JP" dirty="0"/>
              <a:t>A</a:t>
            </a:r>
            <a:r>
              <a:rPr kumimoji="1" lang="ja-JP" altLang="en-US" dirty="0"/>
              <a:t>さん </a:t>
            </a:r>
            <a:r>
              <a:rPr kumimoji="1" lang="en-US" altLang="ja-JP" dirty="0"/>
              <a:t>50</a:t>
            </a:r>
            <a:r>
              <a:rPr kumimoji="1" lang="ja-JP" altLang="en-US" dirty="0"/>
              <a:t>点、</a:t>
            </a:r>
            <a:r>
              <a:rPr kumimoji="1" lang="en-US" altLang="ja-JP" dirty="0"/>
              <a:t>B</a:t>
            </a:r>
            <a:r>
              <a:rPr kumimoji="1" lang="ja-JP" altLang="en-US" dirty="0"/>
              <a:t>さん </a:t>
            </a:r>
            <a:r>
              <a:rPr kumimoji="1" lang="en-US" altLang="ja-JP" dirty="0"/>
              <a:t>60</a:t>
            </a:r>
            <a:r>
              <a:rPr kumimoji="1" lang="ja-JP" altLang="en-US" dirty="0"/>
              <a:t>点、</a:t>
            </a:r>
            <a:r>
              <a:rPr kumimoji="1" lang="en-US" altLang="ja-JP" dirty="0"/>
              <a:t>C</a:t>
            </a:r>
            <a:r>
              <a:rPr kumimoji="1" lang="ja-JP" altLang="en-US" dirty="0"/>
              <a:t>さん </a:t>
            </a:r>
            <a:r>
              <a:rPr kumimoji="1" lang="en-US" altLang="ja-JP" dirty="0"/>
              <a:t>70</a:t>
            </a:r>
            <a:r>
              <a:rPr kumimoji="1" lang="ja-JP" altLang="en-US" dirty="0"/>
              <a:t>点</a:t>
            </a:r>
          </a:p>
          <a:p>
            <a:r>
              <a:rPr kumimoji="1" lang="ja-JP" altLang="en-US" dirty="0"/>
              <a:t>  </a:t>
            </a:r>
            <a:r>
              <a:rPr kumimoji="1" lang="en-US" altLang="ja-JP" dirty="0"/>
              <a:t>3</a:t>
            </a:r>
            <a:r>
              <a:rPr kumimoji="1" lang="ja-JP" altLang="en-US" dirty="0"/>
              <a:t>人の平均点</a:t>
            </a:r>
          </a:p>
          <a:p>
            <a:r>
              <a:rPr kumimoji="1" lang="ja-JP" altLang="en-US" dirty="0"/>
              <a:t>　　（</a:t>
            </a:r>
            <a:r>
              <a:rPr kumimoji="1" lang="en-US" altLang="ja-JP" dirty="0"/>
              <a:t>50</a:t>
            </a:r>
            <a:r>
              <a:rPr kumimoji="1" lang="ja-JP" altLang="en-US" dirty="0"/>
              <a:t>＋</a:t>
            </a:r>
            <a:r>
              <a:rPr kumimoji="1" lang="en-US" altLang="ja-JP" dirty="0"/>
              <a:t>60</a:t>
            </a:r>
            <a:r>
              <a:rPr kumimoji="1" lang="ja-JP" altLang="en-US" dirty="0"/>
              <a:t>＋</a:t>
            </a:r>
            <a:r>
              <a:rPr kumimoji="1" lang="en-US" altLang="ja-JP" dirty="0"/>
              <a:t>70</a:t>
            </a:r>
            <a:r>
              <a:rPr kumimoji="1" lang="ja-JP" altLang="en-US" dirty="0"/>
              <a:t>）／</a:t>
            </a:r>
            <a:r>
              <a:rPr kumimoji="1" lang="en-US" altLang="ja-JP" dirty="0"/>
              <a:t>3</a:t>
            </a:r>
            <a:r>
              <a:rPr kumimoji="1" lang="ja-JP" altLang="en-US" dirty="0"/>
              <a:t>＝</a:t>
            </a:r>
            <a:r>
              <a:rPr kumimoji="1" lang="en-US" altLang="ja-JP" dirty="0"/>
              <a:t>60</a:t>
            </a:r>
            <a:r>
              <a:rPr kumimoji="1" lang="ja-JP" altLang="en-US" dirty="0"/>
              <a:t>点</a:t>
            </a:r>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5D6F26F0-2ADE-4749-8632-04C3401CF662}" type="slidenum">
              <a:rPr lang="ja-JP" altLang="en-US" smtClean="0"/>
              <a:pPr>
                <a:defRPr/>
              </a:pPr>
              <a:t>24</a:t>
            </a:fld>
            <a:endParaRPr lang="en-US" altLang="ja-JP"/>
          </a:p>
        </p:txBody>
      </p:sp>
    </p:spTree>
    <p:extLst>
      <p:ext uri="{BB962C8B-B14F-4D97-AF65-F5344CB8AC3E}">
        <p14:creationId xmlns:p14="http://schemas.microsoft.com/office/powerpoint/2010/main" val="22150188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latin typeface="ＭＳ Ｐゴシック" panose="020B0600070205080204" pitchFamily="50" charset="-128"/>
              </a:rPr>
              <a:t>中央値</a:t>
            </a:r>
            <a:endParaRPr kumimoji="1" lang="en-US" altLang="ja-JP" dirty="0"/>
          </a:p>
          <a:p>
            <a:r>
              <a:rPr kumimoji="1" lang="ja-JP" altLang="en-US" dirty="0"/>
              <a:t>データを順番に並べたときの真ん中の値</a:t>
            </a:r>
          </a:p>
          <a:p>
            <a:r>
              <a:rPr kumimoji="1" lang="ja-JP" altLang="en-US" dirty="0"/>
              <a:t>極端に大きな値が含まれているデータでも安定した値になる</a:t>
            </a:r>
          </a:p>
          <a:p>
            <a:r>
              <a:rPr kumimoji="1" lang="ja-JP" altLang="en-US" dirty="0"/>
              <a:t>平均賃金：</a:t>
            </a:r>
            <a:r>
              <a:rPr kumimoji="1" lang="en-US" altLang="ja-JP" dirty="0"/>
              <a:t>A</a:t>
            </a:r>
            <a:r>
              <a:rPr kumimoji="1" lang="ja-JP" altLang="en-US" dirty="0"/>
              <a:t>社</a:t>
            </a:r>
            <a:r>
              <a:rPr kumimoji="1" lang="en-US" altLang="ja-JP" dirty="0"/>
              <a:t>300</a:t>
            </a:r>
            <a:r>
              <a:rPr kumimoji="1" lang="ja-JP" altLang="en-US" dirty="0"/>
              <a:t>万円</a:t>
            </a:r>
          </a:p>
          <a:p>
            <a:r>
              <a:rPr kumimoji="1" lang="ja-JP" altLang="en-US" dirty="0"/>
              <a:t>　　　　　　　</a:t>
            </a:r>
            <a:r>
              <a:rPr kumimoji="1" lang="en-US" altLang="ja-JP" dirty="0"/>
              <a:t>B</a:t>
            </a:r>
            <a:r>
              <a:rPr kumimoji="1" lang="ja-JP" altLang="en-US" dirty="0"/>
              <a:t>社</a:t>
            </a:r>
            <a:r>
              <a:rPr kumimoji="1" lang="en-US" altLang="ja-JP" dirty="0"/>
              <a:t>500</a:t>
            </a:r>
            <a:r>
              <a:rPr kumimoji="1" lang="ja-JP" altLang="en-US" dirty="0"/>
              <a:t>万円</a:t>
            </a:r>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5D6F26F0-2ADE-4749-8632-04C3401CF662}" type="slidenum">
              <a:rPr lang="ja-JP" altLang="en-US" smtClean="0"/>
              <a:pPr>
                <a:defRPr/>
              </a:pPr>
              <a:t>25</a:t>
            </a:fld>
            <a:endParaRPr lang="en-US" altLang="ja-JP"/>
          </a:p>
        </p:txBody>
      </p:sp>
    </p:spTree>
    <p:extLst>
      <p:ext uri="{BB962C8B-B14F-4D97-AF65-F5344CB8AC3E}">
        <p14:creationId xmlns:p14="http://schemas.microsoft.com/office/powerpoint/2010/main" val="18881040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765DC9A8-40CD-4344-95D5-77AAB3A7C09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ＭＳ Ｐゴシック" panose="020B0600070205080204" pitchFamily="50" charset="-128"/>
              </a:defRPr>
            </a:lvl1pPr>
            <a:lvl2pPr marL="742950" indent="-285750">
              <a:defRPr sz="2400">
                <a:solidFill>
                  <a:schemeClr val="tx1"/>
                </a:solidFill>
                <a:latin typeface="Tahoma" panose="020B0604030504040204" pitchFamily="34" charset="0"/>
                <a:ea typeface="ＭＳ Ｐゴシック" panose="020B0600070205080204" pitchFamily="50" charset="-128"/>
              </a:defRPr>
            </a:lvl2pPr>
            <a:lvl3pPr marL="1143000" indent="-228600">
              <a:defRPr sz="2400">
                <a:solidFill>
                  <a:schemeClr val="tx1"/>
                </a:solidFill>
                <a:latin typeface="Tahoma" panose="020B0604030504040204" pitchFamily="34" charset="0"/>
                <a:ea typeface="ＭＳ Ｐゴシック" panose="020B0600070205080204" pitchFamily="50" charset="-128"/>
              </a:defRPr>
            </a:lvl3pPr>
            <a:lvl4pPr marL="1600200" indent="-228600">
              <a:defRPr sz="2400">
                <a:solidFill>
                  <a:schemeClr val="tx1"/>
                </a:solidFill>
                <a:latin typeface="Tahoma" panose="020B0604030504040204" pitchFamily="34" charset="0"/>
                <a:ea typeface="ＭＳ Ｐゴシック" panose="020B0600070205080204" pitchFamily="50" charset="-128"/>
              </a:defRPr>
            </a:lvl4pPr>
            <a:lvl5pPr marL="2057400" indent="-228600">
              <a:defRPr sz="24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50" charset="-128"/>
              </a:defRPr>
            </a:lvl9pPr>
          </a:lstStyle>
          <a:p>
            <a:fld id="{51330AD9-5E5F-4EFF-9D9E-D8F1164A07EB}" type="slidenum">
              <a:rPr lang="ja-JP" altLang="en-US" sz="1000" smtClean="0">
                <a:latin typeface="Times New Roman" panose="02020603050405020304" pitchFamily="18" charset="0"/>
              </a:rPr>
              <a:pPr/>
              <a:t>26</a:t>
            </a:fld>
            <a:endParaRPr lang="en-US" altLang="ja-JP" sz="1000">
              <a:latin typeface="Times New Roman" panose="02020603050405020304" pitchFamily="18" charset="0"/>
            </a:endParaRPr>
          </a:p>
        </p:txBody>
      </p:sp>
      <p:sp>
        <p:nvSpPr>
          <p:cNvPr id="83971" name="Rectangle 2">
            <a:extLst>
              <a:ext uri="{FF2B5EF4-FFF2-40B4-BE49-F238E27FC236}">
                <a16:creationId xmlns:a16="http://schemas.microsoft.com/office/drawing/2014/main" id="{49D4F2DB-A2AD-4C79-A9B1-4AD5641DA20A}"/>
              </a:ext>
            </a:extLst>
          </p:cNvPr>
          <p:cNvSpPr>
            <a:spLocks noGrp="1" noRot="1" noChangeAspect="1" noChangeArrowheads="1" noTextEdit="1"/>
          </p:cNvSpPr>
          <p:nvPr>
            <p:ph type="sldImg"/>
          </p:nvPr>
        </p:nvSpPr>
        <p:spPr>
          <a:ln/>
        </p:spPr>
      </p:sp>
      <p:sp>
        <p:nvSpPr>
          <p:cNvPr id="83972" name="Rectangle 3">
            <a:extLst>
              <a:ext uri="{FF2B5EF4-FFF2-40B4-BE49-F238E27FC236}">
                <a16:creationId xmlns:a16="http://schemas.microsoft.com/office/drawing/2014/main" id="{658F9EB3-49F7-4FF8-A67A-5CCDAF7F796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t>相関関係を見る　</a:t>
            </a:r>
            <a:br>
              <a:rPr lang="ja-JP" altLang="en-US" dirty="0"/>
            </a:br>
            <a:r>
              <a:rPr lang="ja-JP" altLang="en-US" dirty="0"/>
              <a:t>日照時間、日射量、平均気温、降水量</a:t>
            </a:r>
          </a:p>
          <a:p>
            <a:endParaRPr lang="ja-JP" altLang="en-US" dirty="0"/>
          </a:p>
        </p:txBody>
      </p:sp>
    </p:spTree>
    <p:extLst>
      <p:ext uri="{BB962C8B-B14F-4D97-AF65-F5344CB8AC3E}">
        <p14:creationId xmlns:p14="http://schemas.microsoft.com/office/powerpoint/2010/main" val="7240908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5D6F26F0-2ADE-4749-8632-04C3401CF662}" type="slidenum">
              <a:rPr lang="ja-JP" altLang="en-US" smtClean="0"/>
              <a:pPr>
                <a:defRPr/>
              </a:pPr>
              <a:t>27</a:t>
            </a:fld>
            <a:endParaRPr lang="en-US" altLang="ja-JP"/>
          </a:p>
        </p:txBody>
      </p:sp>
    </p:spTree>
    <p:extLst>
      <p:ext uri="{BB962C8B-B14F-4D97-AF65-F5344CB8AC3E}">
        <p14:creationId xmlns:p14="http://schemas.microsoft.com/office/powerpoint/2010/main" val="20856648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12581193-631B-4FF5-94DB-7A4491F1B21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ahoma" panose="020B0604030504040204" pitchFamily="34" charset="0"/>
                <a:ea typeface="ＭＳ Ｐゴシック" panose="020B0600070205080204" pitchFamily="50" charset="-128"/>
              </a:defRPr>
            </a:lvl1pPr>
            <a:lvl2pPr marL="741363" indent="-284163">
              <a:defRPr sz="2400">
                <a:solidFill>
                  <a:schemeClr val="tx1"/>
                </a:solidFill>
                <a:latin typeface="Tahoma" panose="020B0604030504040204" pitchFamily="34" charset="0"/>
                <a:ea typeface="ＭＳ Ｐゴシック" panose="020B0600070205080204" pitchFamily="50" charset="-128"/>
              </a:defRPr>
            </a:lvl2pPr>
            <a:lvl3pPr marL="1141413" indent="-227013">
              <a:defRPr sz="2400">
                <a:solidFill>
                  <a:schemeClr val="tx1"/>
                </a:solidFill>
                <a:latin typeface="Tahoma" panose="020B0604030504040204" pitchFamily="34" charset="0"/>
                <a:ea typeface="ＭＳ Ｐゴシック" panose="020B0600070205080204" pitchFamily="50" charset="-128"/>
              </a:defRPr>
            </a:lvl3pPr>
            <a:lvl4pPr marL="1598613" indent="-227013">
              <a:defRPr sz="2400">
                <a:solidFill>
                  <a:schemeClr val="tx1"/>
                </a:solidFill>
                <a:latin typeface="Tahoma" panose="020B0604030504040204" pitchFamily="34" charset="0"/>
                <a:ea typeface="ＭＳ Ｐゴシック" panose="020B0600070205080204" pitchFamily="50" charset="-128"/>
              </a:defRPr>
            </a:lvl4pPr>
            <a:lvl5pPr marL="2055813" indent="-227013">
              <a:defRPr sz="2400">
                <a:solidFill>
                  <a:schemeClr val="tx1"/>
                </a:solidFill>
                <a:latin typeface="Tahoma" panose="020B0604030504040204" pitchFamily="34" charset="0"/>
                <a:ea typeface="ＭＳ Ｐゴシック" panose="020B0600070205080204" pitchFamily="50" charset="-128"/>
              </a:defRPr>
            </a:lvl5pPr>
            <a:lvl6pPr marL="2513013" indent="-227013"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50" charset="-128"/>
              </a:defRPr>
            </a:lvl6pPr>
            <a:lvl7pPr marL="2970213" indent="-227013"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50" charset="-128"/>
              </a:defRPr>
            </a:lvl7pPr>
            <a:lvl8pPr marL="3427413" indent="-227013"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50" charset="-128"/>
              </a:defRPr>
            </a:lvl8pPr>
            <a:lvl9pPr marL="3884613" indent="-227013"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50" charset="-128"/>
              </a:defRPr>
            </a:lvl9pPr>
          </a:lstStyle>
          <a:p>
            <a:fld id="{47A1A458-86E5-4672-B007-88D86D4E7383}" type="slidenum">
              <a:rPr lang="ja-JP" altLang="en-US" sz="1000" smtClean="0">
                <a:latin typeface="Times New Roman" panose="02020603050405020304" pitchFamily="18" charset="0"/>
              </a:rPr>
              <a:pPr/>
              <a:t>28</a:t>
            </a:fld>
            <a:endParaRPr lang="en-US" altLang="ja-JP" sz="1000">
              <a:latin typeface="Times New Roman" panose="02020603050405020304" pitchFamily="18" charset="0"/>
            </a:endParaRPr>
          </a:p>
        </p:txBody>
      </p:sp>
      <p:sp>
        <p:nvSpPr>
          <p:cNvPr id="81923" name="Rectangle 2">
            <a:extLst>
              <a:ext uri="{FF2B5EF4-FFF2-40B4-BE49-F238E27FC236}">
                <a16:creationId xmlns:a16="http://schemas.microsoft.com/office/drawing/2014/main" id="{8E601843-529A-4C87-948A-AE19FC338F3F}"/>
              </a:ext>
            </a:extLst>
          </p:cNvPr>
          <p:cNvSpPr>
            <a:spLocks noGrp="1" noRot="1" noChangeAspect="1" noChangeArrowheads="1" noTextEdit="1"/>
          </p:cNvSpPr>
          <p:nvPr>
            <p:ph type="sldImg"/>
          </p:nvPr>
        </p:nvSpPr>
        <p:spPr>
          <a:ln/>
        </p:spPr>
      </p:sp>
      <p:sp>
        <p:nvSpPr>
          <p:cNvPr id="81924" name="Rectangle 3">
            <a:extLst>
              <a:ext uri="{FF2B5EF4-FFF2-40B4-BE49-F238E27FC236}">
                <a16:creationId xmlns:a16="http://schemas.microsoft.com/office/drawing/2014/main" id="{6B8FAAE7-9588-4A87-BEDB-2F13206BD4B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ja-JP" altLang="en-US" sz="1200" dirty="0">
                <a:latin typeface="ＭＳ Ｐゴシック" panose="020B0600070205080204" pitchFamily="50" charset="-128"/>
              </a:rPr>
              <a:t>比率</a:t>
            </a:r>
            <a:endParaRPr lang="en-US" altLang="ja-JP" dirty="0"/>
          </a:p>
          <a:p>
            <a:pPr eaLnBrk="1" hangingPunct="1"/>
            <a:r>
              <a:rPr lang="ja-JP" altLang="en-US" dirty="0"/>
              <a:t>２つの統計値の相互割合を求めた値</a:t>
            </a:r>
          </a:p>
          <a:p>
            <a:pPr eaLnBrk="1" hangingPunct="1"/>
            <a:r>
              <a:rPr lang="ja-JP" altLang="en-US" dirty="0"/>
              <a:t>使用例：性比＝男性人口／女性人口</a:t>
            </a:r>
          </a:p>
          <a:p>
            <a:pPr eaLnBrk="1" hangingPunct="1"/>
            <a:r>
              <a:rPr lang="ja-JP" altLang="en-US" dirty="0"/>
              <a:t>　　　　平均世帯人員＝世帯人員／世帯数</a:t>
            </a:r>
          </a:p>
          <a:p>
            <a:pPr eaLnBrk="1" hangingPunct="1"/>
            <a:r>
              <a:rPr lang="ja-JP" altLang="en-US" dirty="0"/>
              <a:t>　　　　人口密度＝人口／面積</a:t>
            </a:r>
          </a:p>
          <a:p>
            <a:pPr eaLnBrk="1" hangingPunct="1"/>
            <a:endParaRPr lang="ja-JP"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FD28CFE3-C75F-4BAD-BA76-03D41195F66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ahoma" panose="020B0604030504040204" pitchFamily="34" charset="0"/>
                <a:ea typeface="ＭＳ Ｐゴシック" panose="020B0600070205080204" pitchFamily="50" charset="-128"/>
              </a:defRPr>
            </a:lvl1pPr>
            <a:lvl2pPr marL="741363" indent="-284163">
              <a:defRPr sz="2400">
                <a:solidFill>
                  <a:schemeClr val="tx1"/>
                </a:solidFill>
                <a:latin typeface="Tahoma" panose="020B0604030504040204" pitchFamily="34" charset="0"/>
                <a:ea typeface="ＭＳ Ｐゴシック" panose="020B0600070205080204" pitchFamily="50" charset="-128"/>
              </a:defRPr>
            </a:lvl2pPr>
            <a:lvl3pPr marL="1141413" indent="-227013">
              <a:defRPr sz="2400">
                <a:solidFill>
                  <a:schemeClr val="tx1"/>
                </a:solidFill>
                <a:latin typeface="Tahoma" panose="020B0604030504040204" pitchFamily="34" charset="0"/>
                <a:ea typeface="ＭＳ Ｐゴシック" panose="020B0600070205080204" pitchFamily="50" charset="-128"/>
              </a:defRPr>
            </a:lvl3pPr>
            <a:lvl4pPr marL="1598613" indent="-227013">
              <a:defRPr sz="2400">
                <a:solidFill>
                  <a:schemeClr val="tx1"/>
                </a:solidFill>
                <a:latin typeface="Tahoma" panose="020B0604030504040204" pitchFamily="34" charset="0"/>
                <a:ea typeface="ＭＳ Ｐゴシック" panose="020B0600070205080204" pitchFamily="50" charset="-128"/>
              </a:defRPr>
            </a:lvl4pPr>
            <a:lvl5pPr marL="2055813" indent="-227013">
              <a:defRPr sz="2400">
                <a:solidFill>
                  <a:schemeClr val="tx1"/>
                </a:solidFill>
                <a:latin typeface="Tahoma" panose="020B0604030504040204" pitchFamily="34" charset="0"/>
                <a:ea typeface="ＭＳ Ｐゴシック" panose="020B0600070205080204" pitchFamily="50" charset="-128"/>
              </a:defRPr>
            </a:lvl5pPr>
            <a:lvl6pPr marL="2513013" indent="-227013"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50" charset="-128"/>
              </a:defRPr>
            </a:lvl6pPr>
            <a:lvl7pPr marL="2970213" indent="-227013"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50" charset="-128"/>
              </a:defRPr>
            </a:lvl7pPr>
            <a:lvl8pPr marL="3427413" indent="-227013"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50" charset="-128"/>
              </a:defRPr>
            </a:lvl8pPr>
            <a:lvl9pPr marL="3884613" indent="-227013"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50" charset="-128"/>
              </a:defRPr>
            </a:lvl9pPr>
          </a:lstStyle>
          <a:p>
            <a:fld id="{D0E3EE47-FB61-43B3-A371-4BDF048891C2}" type="slidenum">
              <a:rPr lang="ja-JP" altLang="en-US" sz="1000" smtClean="0">
                <a:latin typeface="Times New Roman" panose="02020603050405020304" pitchFamily="18" charset="0"/>
              </a:rPr>
              <a:pPr/>
              <a:t>29</a:t>
            </a:fld>
            <a:endParaRPr lang="en-US" altLang="ja-JP" sz="1000">
              <a:latin typeface="Times New Roman" panose="02020603050405020304" pitchFamily="18" charset="0"/>
            </a:endParaRPr>
          </a:p>
        </p:txBody>
      </p:sp>
      <p:sp>
        <p:nvSpPr>
          <p:cNvPr id="86019" name="Rectangle 2">
            <a:extLst>
              <a:ext uri="{FF2B5EF4-FFF2-40B4-BE49-F238E27FC236}">
                <a16:creationId xmlns:a16="http://schemas.microsoft.com/office/drawing/2014/main" id="{3AA43E29-212A-4E51-A4D6-21E569EAA2AA}"/>
              </a:ext>
            </a:extLst>
          </p:cNvPr>
          <p:cNvSpPr>
            <a:spLocks noGrp="1" noRot="1" noChangeAspect="1" noChangeArrowheads="1" noTextEdit="1"/>
          </p:cNvSpPr>
          <p:nvPr>
            <p:ph type="sldImg"/>
          </p:nvPr>
        </p:nvSpPr>
        <p:spPr>
          <a:ln/>
        </p:spPr>
      </p:sp>
      <p:sp>
        <p:nvSpPr>
          <p:cNvPr id="86020" name="Rectangle 3">
            <a:extLst>
              <a:ext uri="{FF2B5EF4-FFF2-40B4-BE49-F238E27FC236}">
                <a16:creationId xmlns:a16="http://schemas.microsoft.com/office/drawing/2014/main" id="{42814BDD-50C8-465F-90DC-2B903BFAFD5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ja-JP" altLang="en-US" sz="1600" dirty="0">
                <a:latin typeface="ＭＳ Ｐゴシック" panose="020B0600070205080204" pitchFamily="50" charset="-128"/>
              </a:rPr>
              <a:t>増減率</a:t>
            </a:r>
            <a:r>
              <a:rPr lang="ja-JP" altLang="en-US" sz="1200" dirty="0">
                <a:latin typeface="ＭＳ Ｐゴシック" panose="020B0600070205080204" pitchFamily="50" charset="-128"/>
              </a:rPr>
              <a:t>（変化の大きさを比率で見る）</a:t>
            </a:r>
            <a:br>
              <a:rPr lang="ja-JP" altLang="en-US" sz="1200" dirty="0">
                <a:latin typeface="ＭＳ Ｐゴシック" panose="020B0600070205080204" pitchFamily="50" charset="-128"/>
              </a:rPr>
            </a:br>
            <a:r>
              <a:rPr lang="ja-JP" altLang="en-US" dirty="0"/>
              <a:t>比較時点のデータ値が基準時点に比べて何％伸びたか変化の大きさを比率で見た指標</a:t>
            </a:r>
          </a:p>
          <a:p>
            <a:pPr eaLnBrk="1" hangingPunct="1"/>
            <a:endParaRPr lang="ja-JP"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 イメージ プレースホルダー 1">
            <a:extLst>
              <a:ext uri="{FF2B5EF4-FFF2-40B4-BE49-F238E27FC236}">
                <a16:creationId xmlns:a16="http://schemas.microsoft.com/office/drawing/2014/main" id="{725CA734-75AC-471D-8B1B-D65525448098}"/>
              </a:ext>
            </a:extLst>
          </p:cNvPr>
          <p:cNvSpPr>
            <a:spLocks noGrp="1" noRot="1" noChangeAspect="1" noChangeArrowheads="1" noTextEdit="1"/>
          </p:cNvSpPr>
          <p:nvPr>
            <p:ph type="sldImg"/>
          </p:nvPr>
        </p:nvSpPr>
        <p:spPr>
          <a:ln/>
        </p:spPr>
      </p:sp>
      <p:sp>
        <p:nvSpPr>
          <p:cNvPr id="15363" name="ノート プレースホルダー 2">
            <a:extLst>
              <a:ext uri="{FF2B5EF4-FFF2-40B4-BE49-F238E27FC236}">
                <a16:creationId xmlns:a16="http://schemas.microsoft.com/office/drawing/2014/main" id="{1D60AED0-BD6D-4D92-8DA9-2D6F6538504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latin typeface="Arial" panose="020B0604020202020204" pitchFamily="34" charset="0"/>
            </a:endParaRPr>
          </a:p>
        </p:txBody>
      </p:sp>
      <p:sp>
        <p:nvSpPr>
          <p:cNvPr id="15364" name="スライド番号プレースホルダー 3">
            <a:extLst>
              <a:ext uri="{FF2B5EF4-FFF2-40B4-BE49-F238E27FC236}">
                <a16:creationId xmlns:a16="http://schemas.microsoft.com/office/drawing/2014/main" id="{930BDE24-49E7-4B73-A826-02CC732A758E}"/>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defTabSz="923925">
              <a:defRPr kumimoji="1">
                <a:solidFill>
                  <a:schemeClr val="tx1"/>
                </a:solidFill>
                <a:latin typeface="Tahoma" panose="020B0604030504040204" pitchFamily="34" charset="0"/>
                <a:ea typeface="ＭＳ Ｐゴシック" panose="020B0600070205080204" pitchFamily="50" charset="-128"/>
              </a:defRPr>
            </a:lvl1pPr>
            <a:lvl2pPr marL="749300" indent="-287338" defTabSz="923925">
              <a:defRPr kumimoji="1">
                <a:solidFill>
                  <a:schemeClr val="tx1"/>
                </a:solidFill>
                <a:latin typeface="Tahoma" panose="020B0604030504040204" pitchFamily="34" charset="0"/>
                <a:ea typeface="ＭＳ Ｐゴシック" panose="020B0600070205080204" pitchFamily="50" charset="-128"/>
              </a:defRPr>
            </a:lvl2pPr>
            <a:lvl3pPr marL="1154113" indent="-230188" defTabSz="923925">
              <a:defRPr kumimoji="1">
                <a:solidFill>
                  <a:schemeClr val="tx1"/>
                </a:solidFill>
                <a:latin typeface="Tahoma" panose="020B0604030504040204" pitchFamily="34" charset="0"/>
                <a:ea typeface="ＭＳ Ｐゴシック" panose="020B0600070205080204" pitchFamily="50" charset="-128"/>
              </a:defRPr>
            </a:lvl3pPr>
            <a:lvl4pPr marL="1616075" indent="-230188" defTabSz="923925">
              <a:defRPr kumimoji="1">
                <a:solidFill>
                  <a:schemeClr val="tx1"/>
                </a:solidFill>
                <a:latin typeface="Tahoma" panose="020B0604030504040204" pitchFamily="34" charset="0"/>
                <a:ea typeface="ＭＳ Ｐゴシック" panose="020B0600070205080204" pitchFamily="50" charset="-128"/>
              </a:defRPr>
            </a:lvl4pPr>
            <a:lvl5pPr marL="2076450" indent="-230188" defTabSz="923925">
              <a:defRPr kumimoji="1">
                <a:solidFill>
                  <a:schemeClr val="tx1"/>
                </a:solidFill>
                <a:latin typeface="Tahoma" panose="020B0604030504040204" pitchFamily="34" charset="0"/>
                <a:ea typeface="ＭＳ Ｐゴシック" panose="020B0600070205080204" pitchFamily="50" charset="-128"/>
              </a:defRPr>
            </a:lvl5pPr>
            <a:lvl6pPr marL="2533650" indent="-230188" defTabSz="923925"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90850" indent="-230188" defTabSz="923925"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48050" indent="-230188" defTabSz="923925"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905250" indent="-230188" defTabSz="923925"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fld id="{2E901C09-58FF-419C-9DAA-D19C5B97F610}" type="slidenum">
              <a:rPr lang="ja-JP" altLang="en-US" smtClean="0">
                <a:latin typeface="Arial" panose="020B0604020202020204" pitchFamily="34" charset="0"/>
              </a:rPr>
              <a:pPr/>
              <a:t>30</a:t>
            </a:fld>
            <a:r>
              <a:rPr lang="en-US" altLang="ja-JP">
                <a:latin typeface="Arial" panose="020B0604020202020204" pitchFamily="34" charset="0"/>
              </a:rPr>
              <a:t>##</a:t>
            </a:r>
            <a:endParaRPr lang="en-US" altLang="ja-JP" sz="120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BF752C73-1B32-4C90-954D-52E1854C960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ahoma" panose="020B0604030504040204" pitchFamily="34" charset="0"/>
                <a:ea typeface="ＭＳ Ｐゴシック" panose="020B0600070205080204" pitchFamily="50" charset="-128"/>
              </a:defRPr>
            </a:lvl1pPr>
            <a:lvl2pPr marL="741363" indent="-284163">
              <a:defRPr sz="2400">
                <a:solidFill>
                  <a:schemeClr val="tx1"/>
                </a:solidFill>
                <a:latin typeface="Tahoma" panose="020B0604030504040204" pitchFamily="34" charset="0"/>
                <a:ea typeface="ＭＳ Ｐゴシック" panose="020B0600070205080204" pitchFamily="50" charset="-128"/>
              </a:defRPr>
            </a:lvl2pPr>
            <a:lvl3pPr marL="1141413" indent="-227013">
              <a:defRPr sz="2400">
                <a:solidFill>
                  <a:schemeClr val="tx1"/>
                </a:solidFill>
                <a:latin typeface="Tahoma" panose="020B0604030504040204" pitchFamily="34" charset="0"/>
                <a:ea typeface="ＭＳ Ｐゴシック" panose="020B0600070205080204" pitchFamily="50" charset="-128"/>
              </a:defRPr>
            </a:lvl3pPr>
            <a:lvl4pPr marL="1598613" indent="-227013">
              <a:defRPr sz="2400">
                <a:solidFill>
                  <a:schemeClr val="tx1"/>
                </a:solidFill>
                <a:latin typeface="Tahoma" panose="020B0604030504040204" pitchFamily="34" charset="0"/>
                <a:ea typeface="ＭＳ Ｐゴシック" panose="020B0600070205080204" pitchFamily="50" charset="-128"/>
              </a:defRPr>
            </a:lvl4pPr>
            <a:lvl5pPr marL="2055813" indent="-227013">
              <a:defRPr sz="2400">
                <a:solidFill>
                  <a:schemeClr val="tx1"/>
                </a:solidFill>
                <a:latin typeface="Tahoma" panose="020B0604030504040204" pitchFamily="34" charset="0"/>
                <a:ea typeface="ＭＳ Ｐゴシック" panose="020B0600070205080204" pitchFamily="50" charset="-128"/>
              </a:defRPr>
            </a:lvl5pPr>
            <a:lvl6pPr marL="2513013" indent="-227013"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50" charset="-128"/>
              </a:defRPr>
            </a:lvl6pPr>
            <a:lvl7pPr marL="2970213" indent="-227013"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50" charset="-128"/>
              </a:defRPr>
            </a:lvl7pPr>
            <a:lvl8pPr marL="3427413" indent="-227013"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50" charset="-128"/>
              </a:defRPr>
            </a:lvl8pPr>
            <a:lvl9pPr marL="3884613" indent="-227013"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50" charset="-128"/>
              </a:defRPr>
            </a:lvl9pPr>
          </a:lstStyle>
          <a:p>
            <a:fld id="{B32A075A-8007-44FA-A8BC-4CF2FA7472E7}" type="slidenum">
              <a:rPr lang="ja-JP" altLang="en-US" sz="1000" smtClean="0">
                <a:latin typeface="Times New Roman" panose="02020603050405020304" pitchFamily="18" charset="0"/>
              </a:rPr>
              <a:pPr/>
              <a:t>4</a:t>
            </a:fld>
            <a:endParaRPr lang="en-US" altLang="ja-JP" sz="1000">
              <a:latin typeface="Times New Roman" panose="02020603050405020304" pitchFamily="18" charset="0"/>
            </a:endParaRPr>
          </a:p>
        </p:txBody>
      </p:sp>
      <p:sp>
        <p:nvSpPr>
          <p:cNvPr id="90115" name="Rectangle 2">
            <a:extLst>
              <a:ext uri="{FF2B5EF4-FFF2-40B4-BE49-F238E27FC236}">
                <a16:creationId xmlns:a16="http://schemas.microsoft.com/office/drawing/2014/main" id="{0C3EC102-700D-497C-B44A-707BCAF75D11}"/>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03A61EC2-195B-40ED-9E8C-C5197386DCA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ja-JP" altLang="en-US" dirty="0"/>
              <a:t>データ分析の方法</a:t>
            </a:r>
            <a:endParaRPr lang="en-US" altLang="ja-JP" dirty="0"/>
          </a:p>
          <a:p>
            <a:pPr marL="0" indent="0" eaLnBrk="1" hangingPunct="1">
              <a:buNone/>
            </a:pPr>
            <a:r>
              <a:rPr lang="ja-JP" altLang="en-US" dirty="0">
                <a:latin typeface="ＭＳ Ｐゴシック" panose="020B0600070205080204" pitchFamily="50" charset="-128"/>
              </a:rPr>
              <a:t>　地域経済の規模に関するデータ（総人口、従業者数等）を各種統計から地域を評価、分析する</a:t>
            </a:r>
            <a:endParaRPr lang="en-US" altLang="ja-JP" dirty="0">
              <a:latin typeface="ＭＳ Ｐゴシック" panose="020B0600070205080204" pitchFamily="50" charset="-128"/>
            </a:endParaRPr>
          </a:p>
          <a:p>
            <a:pPr marL="0" indent="0" eaLnBrk="1" hangingPunct="1">
              <a:buNone/>
            </a:pPr>
            <a:r>
              <a:rPr lang="en-US" altLang="ja-JP" dirty="0">
                <a:latin typeface="ＭＳ Ｐゴシック" panose="020B0600070205080204" pitchFamily="50" charset="-128"/>
              </a:rPr>
              <a:t>※</a:t>
            </a:r>
            <a:r>
              <a:rPr lang="ja-JP" altLang="en-US" dirty="0">
                <a:latin typeface="ＭＳ Ｐゴシック" panose="020B0600070205080204" pitchFamily="50" charset="-128"/>
              </a:rPr>
              <a:t>全国比、都道府県順位</a:t>
            </a:r>
            <a:endParaRPr lang="en-US" altLang="ja-JP" dirty="0">
              <a:latin typeface="ＭＳ Ｐゴシック" panose="020B0600070205080204" pitchFamily="50" charset="-128"/>
            </a:endParaRPr>
          </a:p>
          <a:p>
            <a:pPr eaLnBrk="1" hangingPunct="1"/>
            <a:r>
              <a:rPr lang="ja-JP" altLang="en-US" dirty="0">
                <a:latin typeface="ＭＳ Ｐゴシック" panose="020B0600070205080204" pitchFamily="50" charset="-128"/>
              </a:rPr>
              <a:t>地域経済の規模に関するデータ（総人口、従業者数等）を各種統計から地域を評価、分析する</a:t>
            </a:r>
            <a:endParaRPr lang="ja-JP" altLang="en-US" dirty="0"/>
          </a:p>
        </p:txBody>
      </p:sp>
    </p:spTree>
    <p:extLst>
      <p:ext uri="{BB962C8B-B14F-4D97-AF65-F5344CB8AC3E}">
        <p14:creationId xmlns:p14="http://schemas.microsoft.com/office/powerpoint/2010/main" val="35797425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最後に統計データの活用に向けてまとめです。</a:t>
            </a:r>
            <a:endParaRPr kumimoji="1" lang="en-US" altLang="ja-JP" dirty="0"/>
          </a:p>
          <a:p>
            <a:r>
              <a:rPr kumimoji="1" lang="ja-JP" altLang="en-US" dirty="0"/>
              <a:t>統計的問題解決に必要な能力は、①読みは、データ収集、②書きは、データ加工、③分析は、データ分析・活用です。</a:t>
            </a:r>
          </a:p>
          <a:p>
            <a:r>
              <a:rPr kumimoji="1" lang="ja-JP" altLang="en-US" dirty="0"/>
              <a:t>データ活用に必要なことは、解決アプローチ方法を見極めるセンスと現場と関わり意思決定につながる行動力です。</a:t>
            </a:r>
          </a:p>
        </p:txBody>
      </p:sp>
      <p:sp>
        <p:nvSpPr>
          <p:cNvPr id="4" name="ヘッダー プレースホルダー 3"/>
          <p:cNvSpPr>
            <a:spLocks noGrp="1"/>
          </p:cNvSpPr>
          <p:nvPr>
            <p:ph type="hdr" sz="quarter"/>
          </p:nvPr>
        </p:nvSpPr>
        <p:spPr/>
        <p:txBody>
          <a:bodyPr/>
          <a:lstStyle/>
          <a:p>
            <a:pPr>
              <a:defRPr/>
            </a:pPr>
            <a:r>
              <a:rPr lang="ja-JP" altLang="en-US"/>
              <a:t>*</a:t>
            </a:r>
            <a:endParaRPr lang="ja-JP" altLang="en-US" sz="1200"/>
          </a:p>
        </p:txBody>
      </p:sp>
      <p:sp>
        <p:nvSpPr>
          <p:cNvPr id="5" name="日付プレースホルダー 4"/>
          <p:cNvSpPr>
            <a:spLocks noGrp="1"/>
          </p:cNvSpPr>
          <p:nvPr>
            <p:ph type="dt" idx="1"/>
          </p:nvPr>
        </p:nvSpPr>
        <p:spPr/>
        <p:txBody>
          <a:bodyPr/>
          <a:lstStyle/>
          <a:p>
            <a:pPr>
              <a:defRPr/>
            </a:pPr>
            <a:r>
              <a:rPr lang="ja-JP" altLang="en-US"/>
              <a:t>07/16/96</a:t>
            </a:r>
            <a:endParaRPr lang="ja-JP" altLang="en-US" sz="1200"/>
          </a:p>
        </p:txBody>
      </p:sp>
      <p:sp>
        <p:nvSpPr>
          <p:cNvPr id="6" name="フッター プレースホルダー 5"/>
          <p:cNvSpPr>
            <a:spLocks noGrp="1"/>
          </p:cNvSpPr>
          <p:nvPr>
            <p:ph type="ftr" sz="quarter" idx="4"/>
          </p:nvPr>
        </p:nvSpPr>
        <p:spPr/>
        <p:txBody>
          <a:bodyPr/>
          <a:lstStyle/>
          <a:p>
            <a:pPr>
              <a:defRPr/>
            </a:pPr>
            <a:r>
              <a:rPr lang="ja-JP" altLang="en-US"/>
              <a:t>*</a:t>
            </a:r>
            <a:endParaRPr lang="ja-JP" altLang="en-US" sz="1200"/>
          </a:p>
        </p:txBody>
      </p:sp>
      <p:sp>
        <p:nvSpPr>
          <p:cNvPr id="7" name="スライド番号プレースホルダー 6"/>
          <p:cNvSpPr>
            <a:spLocks noGrp="1"/>
          </p:cNvSpPr>
          <p:nvPr>
            <p:ph type="sldNum" sz="quarter" idx="5"/>
          </p:nvPr>
        </p:nvSpPr>
        <p:spPr/>
        <p:txBody>
          <a:bodyPr/>
          <a:lstStyle/>
          <a:p>
            <a:pPr>
              <a:defRPr/>
            </a:pPr>
            <a:r>
              <a:rPr lang="ja-JP" altLang="en-US"/>
              <a:t>##</a:t>
            </a:r>
            <a:endParaRPr lang="ja-JP" altLang="en-US" sz="1200"/>
          </a:p>
        </p:txBody>
      </p:sp>
    </p:spTree>
    <p:extLst>
      <p:ext uri="{BB962C8B-B14F-4D97-AF65-F5344CB8AC3E}">
        <p14:creationId xmlns:p14="http://schemas.microsoft.com/office/powerpoint/2010/main" val="7791361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65A45448-7046-4CF8-B2CF-4A585485BF56}"/>
              </a:ext>
            </a:extLst>
          </p:cNvPr>
          <p:cNvSpPr>
            <a:spLocks noGrp="1" noRot="1" noChangeAspect="1" noChangeArrowheads="1" noTextEdit="1"/>
          </p:cNvSpPr>
          <p:nvPr>
            <p:ph type="sldImg"/>
          </p:nvPr>
        </p:nvSpPr>
        <p:spPr>
          <a:xfrm>
            <a:off x="3127375" y="509588"/>
            <a:ext cx="3684588" cy="2552700"/>
          </a:xfrm>
          <a:ln/>
        </p:spPr>
      </p:sp>
      <p:sp>
        <p:nvSpPr>
          <p:cNvPr id="23555" name="Rectangle 3">
            <a:extLst>
              <a:ext uri="{FF2B5EF4-FFF2-40B4-BE49-F238E27FC236}">
                <a16:creationId xmlns:a16="http://schemas.microsoft.com/office/drawing/2014/main" id="{3105E9B8-6235-4896-8F5D-68DB25FF7FFF}"/>
              </a:ext>
            </a:extLst>
          </p:cNvPr>
          <p:cNvSpPr>
            <a:spLocks noGrp="1" noChangeArrowheads="1"/>
          </p:cNvSpPr>
          <p:nvPr>
            <p:ph type="body" idx="1"/>
          </p:nvPr>
        </p:nvSpPr>
        <p:spPr>
          <a:xfrm>
            <a:off x="1325563" y="3233738"/>
            <a:ext cx="7288212" cy="3063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0C21688-EBD3-4B5B-AC99-E6C90B3D55A1}"/>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sz="1200">
                <a:solidFill>
                  <a:srgbClr val="000000"/>
                </a:solidFill>
                <a:latin typeface="Times New Roman" panose="02020603050405020304" pitchFamily="18" charset="0"/>
              </a:defRPr>
            </a:lvl9pPr>
          </a:lstStyle>
          <a:p>
            <a:pPr>
              <a:spcBef>
                <a:spcPct val="0"/>
              </a:spcBef>
              <a:buClrTx/>
              <a:buFontTx/>
              <a:buNone/>
            </a:pPr>
            <a:r>
              <a:rPr lang="ja-JP" altLang="ja-JP" sz="1000">
                <a:latin typeface="Arial" panose="020B0604020202020204" pitchFamily="34" charset="0"/>
              </a:rPr>
              <a:t>*</a:t>
            </a:r>
          </a:p>
        </p:txBody>
      </p:sp>
      <p:sp>
        <p:nvSpPr>
          <p:cNvPr id="7171" name="Rectangle 3">
            <a:extLst>
              <a:ext uri="{FF2B5EF4-FFF2-40B4-BE49-F238E27FC236}">
                <a16:creationId xmlns:a16="http://schemas.microsoft.com/office/drawing/2014/main" id="{6FB4D4A1-2393-4FDF-A457-588193D39A3E}"/>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sz="1200">
                <a:solidFill>
                  <a:srgbClr val="000000"/>
                </a:solidFill>
                <a:latin typeface="Times New Roman" panose="02020603050405020304" pitchFamily="18" charset="0"/>
              </a:defRPr>
            </a:lvl9pPr>
          </a:lstStyle>
          <a:p>
            <a:pPr>
              <a:spcBef>
                <a:spcPct val="0"/>
              </a:spcBef>
              <a:buClrTx/>
              <a:buFontTx/>
              <a:buNone/>
            </a:pPr>
            <a:r>
              <a:rPr lang="ja-JP" altLang="ja-JP" sz="1000">
                <a:latin typeface="Arial" panose="020B0604020202020204" pitchFamily="34" charset="0"/>
              </a:rPr>
              <a:t>07/16/96</a:t>
            </a:r>
          </a:p>
        </p:txBody>
      </p:sp>
      <p:sp>
        <p:nvSpPr>
          <p:cNvPr id="7172" name="Rectangle 6">
            <a:extLst>
              <a:ext uri="{FF2B5EF4-FFF2-40B4-BE49-F238E27FC236}">
                <a16:creationId xmlns:a16="http://schemas.microsoft.com/office/drawing/2014/main" id="{54715B67-9A12-4E28-8586-71505B71AB05}"/>
              </a:ext>
            </a:extLst>
          </p:cNvPr>
          <p:cNvSpPr>
            <a:spLocks noGrp="1" noChangeArrowheads="1"/>
          </p:cNvSpPr>
          <p:nvPr>
            <p:ph type="ft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sz="1200">
                <a:solidFill>
                  <a:srgbClr val="000000"/>
                </a:solidFill>
                <a:latin typeface="Times New Roman" panose="02020603050405020304" pitchFamily="18" charset="0"/>
              </a:defRPr>
            </a:lvl9pPr>
          </a:lstStyle>
          <a:p>
            <a:pPr>
              <a:spcBef>
                <a:spcPct val="0"/>
              </a:spcBef>
              <a:buClrTx/>
              <a:buFontTx/>
              <a:buNone/>
            </a:pPr>
            <a:r>
              <a:rPr lang="ja-JP" altLang="ja-JP" sz="1000">
                <a:latin typeface="Arial" panose="020B0604020202020204" pitchFamily="34" charset="0"/>
              </a:rPr>
              <a:t>*</a:t>
            </a:r>
          </a:p>
        </p:txBody>
      </p:sp>
      <p:sp>
        <p:nvSpPr>
          <p:cNvPr id="7173" name="Rectangle 7">
            <a:extLst>
              <a:ext uri="{FF2B5EF4-FFF2-40B4-BE49-F238E27FC236}">
                <a16:creationId xmlns:a16="http://schemas.microsoft.com/office/drawing/2014/main" id="{BCC303FE-CADE-4A18-A3C3-7472C502C64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sz="1200">
                <a:solidFill>
                  <a:srgbClr val="000000"/>
                </a:solidFill>
                <a:latin typeface="Times New Roman" panose="02020603050405020304" pitchFamily="18" charset="0"/>
              </a:defRPr>
            </a:lvl9pPr>
          </a:lstStyle>
          <a:p>
            <a:pPr>
              <a:spcBef>
                <a:spcPct val="0"/>
              </a:spcBef>
              <a:buClrTx/>
              <a:buFontTx/>
              <a:buNone/>
            </a:pPr>
            <a:r>
              <a:rPr lang="ja-JP" altLang="ja-JP" sz="1000">
                <a:latin typeface="Arial" panose="020B0604020202020204" pitchFamily="34" charset="0"/>
              </a:rPr>
              <a:t>##</a:t>
            </a:r>
          </a:p>
        </p:txBody>
      </p:sp>
      <p:sp>
        <p:nvSpPr>
          <p:cNvPr id="7174" name="Text Box 1">
            <a:extLst>
              <a:ext uri="{FF2B5EF4-FFF2-40B4-BE49-F238E27FC236}">
                <a16:creationId xmlns:a16="http://schemas.microsoft.com/office/drawing/2014/main" id="{C4474497-34AD-427F-B474-DABE4167BE96}"/>
              </a:ext>
            </a:extLst>
          </p:cNvPr>
          <p:cNvSpPr txBox="1">
            <a:spLocks noChangeArrowheads="1"/>
          </p:cNvSpPr>
          <p:nvPr/>
        </p:nvSpPr>
        <p:spPr bwMode="auto">
          <a:xfrm>
            <a:off x="5613400" y="6342063"/>
            <a:ext cx="4291013" cy="333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80" tIns="0" rIns="19080" bIns="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a:spcBef>
                <a:spcPct val="0"/>
              </a:spcBef>
              <a:buClrTx/>
              <a:buFontTx/>
              <a:buNone/>
            </a:pPr>
            <a:fld id="{DA4916B4-0DEC-409A-B6DA-9125B8D73411}" type="slidenum">
              <a:rPr lang="ja-JP" altLang="ja-JP" sz="1000" i="1"/>
              <a:pPr algn="r">
                <a:spcBef>
                  <a:spcPct val="0"/>
                </a:spcBef>
                <a:buClrTx/>
                <a:buFontTx/>
                <a:buNone/>
              </a:pPr>
              <a:t>35</a:t>
            </a:fld>
            <a:endParaRPr lang="ja-JP" altLang="ja-JP" sz="1000" i="1"/>
          </a:p>
        </p:txBody>
      </p:sp>
      <p:sp>
        <p:nvSpPr>
          <p:cNvPr id="7175" name="Rectangle 2">
            <a:extLst>
              <a:ext uri="{FF2B5EF4-FFF2-40B4-BE49-F238E27FC236}">
                <a16:creationId xmlns:a16="http://schemas.microsoft.com/office/drawing/2014/main" id="{0CB454A8-4BD6-497C-9615-40171FF773EB}"/>
              </a:ext>
            </a:extLst>
          </p:cNvPr>
          <p:cNvSpPr>
            <a:spLocks noGrp="1" noRot="1" noChangeAspect="1" noChangeArrowheads="1" noTextEdit="1"/>
          </p:cNvSpPr>
          <p:nvPr>
            <p:ph type="sldImg"/>
          </p:nvPr>
        </p:nvSpPr>
        <p:spPr>
          <a:xfrm>
            <a:off x="3148013" y="500063"/>
            <a:ext cx="3616325" cy="25050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6" name="Text Box 3">
            <a:extLst>
              <a:ext uri="{FF2B5EF4-FFF2-40B4-BE49-F238E27FC236}">
                <a16:creationId xmlns:a16="http://schemas.microsoft.com/office/drawing/2014/main" id="{3DEECB18-B4B8-48E3-B8AA-5F520109D4FF}"/>
              </a:ext>
            </a:extLst>
          </p:cNvPr>
          <p:cNvSpPr txBox="1">
            <a:spLocks noChangeArrowheads="1"/>
          </p:cNvSpPr>
          <p:nvPr/>
        </p:nvSpPr>
        <p:spPr bwMode="auto">
          <a:xfrm>
            <a:off x="1320800" y="3170238"/>
            <a:ext cx="7262813" cy="3005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ja-JP" altLang="en-US"/>
          </a:p>
        </p:txBody>
      </p:sp>
    </p:spTree>
    <p:extLst>
      <p:ext uri="{BB962C8B-B14F-4D97-AF65-F5344CB8AC3E}">
        <p14:creationId xmlns:p14="http://schemas.microsoft.com/office/powerpoint/2010/main" val="27853583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0CC6D5E9-51B7-484C-809D-DCF913B3AF1A}"/>
              </a:ext>
            </a:extLst>
          </p:cNvPr>
          <p:cNvSpPr>
            <a:spLocks noGrp="1" noRot="1" noChangeAspect="1" noChangeArrowheads="1" noTextEdit="1"/>
          </p:cNvSpPr>
          <p:nvPr>
            <p:ph type="sldImg"/>
          </p:nvPr>
        </p:nvSpPr>
        <p:spPr>
          <a:xfrm>
            <a:off x="3127375" y="509588"/>
            <a:ext cx="3684588" cy="2552700"/>
          </a:xfrm>
          <a:ln/>
        </p:spPr>
      </p:sp>
      <p:sp>
        <p:nvSpPr>
          <p:cNvPr id="28675" name="Rectangle 3">
            <a:extLst>
              <a:ext uri="{FF2B5EF4-FFF2-40B4-BE49-F238E27FC236}">
                <a16:creationId xmlns:a16="http://schemas.microsoft.com/office/drawing/2014/main" id="{7FA5162A-5023-4D82-9AEA-CDC7773BDED3}"/>
              </a:ext>
            </a:extLst>
          </p:cNvPr>
          <p:cNvSpPr>
            <a:spLocks noGrp="1" noChangeArrowheads="1"/>
          </p:cNvSpPr>
          <p:nvPr>
            <p:ph type="body" idx="1"/>
          </p:nvPr>
        </p:nvSpPr>
        <p:spPr>
          <a:xfrm>
            <a:off x="1325563" y="3233738"/>
            <a:ext cx="7288212" cy="3063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0C21688-EBD3-4B5B-AC99-E6C90B3D55A1}"/>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sz="1200">
                <a:solidFill>
                  <a:srgbClr val="000000"/>
                </a:solidFill>
                <a:latin typeface="Times New Roman" panose="02020603050405020304" pitchFamily="18" charset="0"/>
              </a:defRPr>
            </a:lvl9pPr>
          </a:lstStyle>
          <a:p>
            <a:pPr>
              <a:spcBef>
                <a:spcPct val="0"/>
              </a:spcBef>
              <a:buClrTx/>
              <a:buFontTx/>
              <a:buNone/>
            </a:pPr>
            <a:r>
              <a:rPr lang="ja-JP" altLang="ja-JP" sz="1000">
                <a:latin typeface="Arial" panose="020B0604020202020204" pitchFamily="34" charset="0"/>
              </a:rPr>
              <a:t>*</a:t>
            </a:r>
          </a:p>
        </p:txBody>
      </p:sp>
      <p:sp>
        <p:nvSpPr>
          <p:cNvPr id="7171" name="Rectangle 3">
            <a:extLst>
              <a:ext uri="{FF2B5EF4-FFF2-40B4-BE49-F238E27FC236}">
                <a16:creationId xmlns:a16="http://schemas.microsoft.com/office/drawing/2014/main" id="{6FB4D4A1-2393-4FDF-A457-588193D39A3E}"/>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sz="1200">
                <a:solidFill>
                  <a:srgbClr val="000000"/>
                </a:solidFill>
                <a:latin typeface="Times New Roman" panose="02020603050405020304" pitchFamily="18" charset="0"/>
              </a:defRPr>
            </a:lvl9pPr>
          </a:lstStyle>
          <a:p>
            <a:pPr>
              <a:spcBef>
                <a:spcPct val="0"/>
              </a:spcBef>
              <a:buClrTx/>
              <a:buFontTx/>
              <a:buNone/>
            </a:pPr>
            <a:r>
              <a:rPr lang="ja-JP" altLang="ja-JP" sz="1000">
                <a:latin typeface="Arial" panose="020B0604020202020204" pitchFamily="34" charset="0"/>
              </a:rPr>
              <a:t>07/16/96</a:t>
            </a:r>
          </a:p>
        </p:txBody>
      </p:sp>
      <p:sp>
        <p:nvSpPr>
          <p:cNvPr id="7172" name="Rectangle 6">
            <a:extLst>
              <a:ext uri="{FF2B5EF4-FFF2-40B4-BE49-F238E27FC236}">
                <a16:creationId xmlns:a16="http://schemas.microsoft.com/office/drawing/2014/main" id="{54715B67-9A12-4E28-8586-71505B71AB05}"/>
              </a:ext>
            </a:extLst>
          </p:cNvPr>
          <p:cNvSpPr>
            <a:spLocks noGrp="1" noChangeArrowheads="1"/>
          </p:cNvSpPr>
          <p:nvPr>
            <p:ph type="ft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sz="1200">
                <a:solidFill>
                  <a:srgbClr val="000000"/>
                </a:solidFill>
                <a:latin typeface="Times New Roman" panose="02020603050405020304" pitchFamily="18" charset="0"/>
              </a:defRPr>
            </a:lvl9pPr>
          </a:lstStyle>
          <a:p>
            <a:pPr>
              <a:spcBef>
                <a:spcPct val="0"/>
              </a:spcBef>
              <a:buClrTx/>
              <a:buFontTx/>
              <a:buNone/>
            </a:pPr>
            <a:r>
              <a:rPr lang="ja-JP" altLang="ja-JP" sz="1000">
                <a:latin typeface="Arial" panose="020B0604020202020204" pitchFamily="34" charset="0"/>
              </a:rPr>
              <a:t>*</a:t>
            </a:r>
          </a:p>
        </p:txBody>
      </p:sp>
      <p:sp>
        <p:nvSpPr>
          <p:cNvPr id="7173" name="Rectangle 7">
            <a:extLst>
              <a:ext uri="{FF2B5EF4-FFF2-40B4-BE49-F238E27FC236}">
                <a16:creationId xmlns:a16="http://schemas.microsoft.com/office/drawing/2014/main" id="{BCC303FE-CADE-4A18-A3C3-7472C502C64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sz="1200">
                <a:solidFill>
                  <a:srgbClr val="000000"/>
                </a:solidFill>
                <a:latin typeface="Times New Roman" panose="02020603050405020304" pitchFamily="18" charset="0"/>
              </a:defRPr>
            </a:lvl9pPr>
          </a:lstStyle>
          <a:p>
            <a:pPr>
              <a:spcBef>
                <a:spcPct val="0"/>
              </a:spcBef>
              <a:buClrTx/>
              <a:buFontTx/>
              <a:buNone/>
            </a:pPr>
            <a:r>
              <a:rPr lang="ja-JP" altLang="ja-JP" sz="1000">
                <a:latin typeface="Arial" panose="020B0604020202020204" pitchFamily="34" charset="0"/>
              </a:rPr>
              <a:t>##</a:t>
            </a:r>
          </a:p>
        </p:txBody>
      </p:sp>
      <p:sp>
        <p:nvSpPr>
          <p:cNvPr id="7174" name="Text Box 1">
            <a:extLst>
              <a:ext uri="{FF2B5EF4-FFF2-40B4-BE49-F238E27FC236}">
                <a16:creationId xmlns:a16="http://schemas.microsoft.com/office/drawing/2014/main" id="{C4474497-34AD-427F-B474-DABE4167BE96}"/>
              </a:ext>
            </a:extLst>
          </p:cNvPr>
          <p:cNvSpPr txBox="1">
            <a:spLocks noChangeArrowheads="1"/>
          </p:cNvSpPr>
          <p:nvPr/>
        </p:nvSpPr>
        <p:spPr bwMode="auto">
          <a:xfrm>
            <a:off x="5613400" y="6342063"/>
            <a:ext cx="4291013" cy="333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80" tIns="0" rIns="19080" bIns="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a:spcBef>
                <a:spcPct val="0"/>
              </a:spcBef>
              <a:buClrTx/>
              <a:buFontTx/>
              <a:buNone/>
            </a:pPr>
            <a:fld id="{DA4916B4-0DEC-409A-B6DA-9125B8D73411}" type="slidenum">
              <a:rPr lang="ja-JP" altLang="ja-JP" sz="1000" i="1"/>
              <a:pPr algn="r">
                <a:spcBef>
                  <a:spcPct val="0"/>
                </a:spcBef>
                <a:buClrTx/>
                <a:buFontTx/>
                <a:buNone/>
              </a:pPr>
              <a:t>37</a:t>
            </a:fld>
            <a:endParaRPr lang="ja-JP" altLang="ja-JP" sz="1000" i="1"/>
          </a:p>
        </p:txBody>
      </p:sp>
      <p:sp>
        <p:nvSpPr>
          <p:cNvPr id="7175" name="Rectangle 2">
            <a:extLst>
              <a:ext uri="{FF2B5EF4-FFF2-40B4-BE49-F238E27FC236}">
                <a16:creationId xmlns:a16="http://schemas.microsoft.com/office/drawing/2014/main" id="{0CB454A8-4BD6-497C-9615-40171FF773EB}"/>
              </a:ext>
            </a:extLst>
          </p:cNvPr>
          <p:cNvSpPr>
            <a:spLocks noGrp="1" noRot="1" noChangeAspect="1" noChangeArrowheads="1" noTextEdit="1"/>
          </p:cNvSpPr>
          <p:nvPr>
            <p:ph type="sldImg"/>
          </p:nvPr>
        </p:nvSpPr>
        <p:spPr>
          <a:xfrm>
            <a:off x="3148013" y="500063"/>
            <a:ext cx="3616325" cy="25050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6" name="Text Box 3">
            <a:extLst>
              <a:ext uri="{FF2B5EF4-FFF2-40B4-BE49-F238E27FC236}">
                <a16:creationId xmlns:a16="http://schemas.microsoft.com/office/drawing/2014/main" id="{3DEECB18-B4B8-48E3-B8AA-5F520109D4FF}"/>
              </a:ext>
            </a:extLst>
          </p:cNvPr>
          <p:cNvSpPr txBox="1">
            <a:spLocks noChangeArrowheads="1"/>
          </p:cNvSpPr>
          <p:nvPr/>
        </p:nvSpPr>
        <p:spPr bwMode="auto">
          <a:xfrm>
            <a:off x="1320800" y="3170238"/>
            <a:ext cx="7262813" cy="3005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ja-JP" altLang="en-US"/>
          </a:p>
        </p:txBody>
      </p:sp>
    </p:spTree>
    <p:extLst>
      <p:ext uri="{BB962C8B-B14F-4D97-AF65-F5344CB8AC3E}">
        <p14:creationId xmlns:p14="http://schemas.microsoft.com/office/powerpoint/2010/main" val="3618129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0AD66F02-958A-4791-A061-DD058EFEBEA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ahoma" panose="020B0604030504040204" pitchFamily="34" charset="0"/>
                <a:ea typeface="ＭＳ Ｐゴシック" panose="020B0600070205080204" pitchFamily="50" charset="-128"/>
              </a:defRPr>
            </a:lvl1pPr>
            <a:lvl2pPr marL="741363" indent="-284163">
              <a:defRPr sz="2400">
                <a:solidFill>
                  <a:schemeClr val="tx1"/>
                </a:solidFill>
                <a:latin typeface="Tahoma" panose="020B0604030504040204" pitchFamily="34" charset="0"/>
                <a:ea typeface="ＭＳ Ｐゴシック" panose="020B0600070205080204" pitchFamily="50" charset="-128"/>
              </a:defRPr>
            </a:lvl2pPr>
            <a:lvl3pPr marL="1141413" indent="-227013">
              <a:defRPr sz="2400">
                <a:solidFill>
                  <a:schemeClr val="tx1"/>
                </a:solidFill>
                <a:latin typeface="Tahoma" panose="020B0604030504040204" pitchFamily="34" charset="0"/>
                <a:ea typeface="ＭＳ Ｐゴシック" panose="020B0600070205080204" pitchFamily="50" charset="-128"/>
              </a:defRPr>
            </a:lvl3pPr>
            <a:lvl4pPr marL="1598613" indent="-227013">
              <a:defRPr sz="2400">
                <a:solidFill>
                  <a:schemeClr val="tx1"/>
                </a:solidFill>
                <a:latin typeface="Tahoma" panose="020B0604030504040204" pitchFamily="34" charset="0"/>
                <a:ea typeface="ＭＳ Ｐゴシック" panose="020B0600070205080204" pitchFamily="50" charset="-128"/>
              </a:defRPr>
            </a:lvl4pPr>
            <a:lvl5pPr marL="2055813" indent="-227013">
              <a:defRPr sz="2400">
                <a:solidFill>
                  <a:schemeClr val="tx1"/>
                </a:solidFill>
                <a:latin typeface="Tahoma" panose="020B0604030504040204" pitchFamily="34" charset="0"/>
                <a:ea typeface="ＭＳ Ｐゴシック" panose="020B0600070205080204" pitchFamily="50" charset="-128"/>
              </a:defRPr>
            </a:lvl5pPr>
            <a:lvl6pPr marL="2513013" indent="-227013"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50" charset="-128"/>
              </a:defRPr>
            </a:lvl6pPr>
            <a:lvl7pPr marL="2970213" indent="-227013"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50" charset="-128"/>
              </a:defRPr>
            </a:lvl7pPr>
            <a:lvl8pPr marL="3427413" indent="-227013"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50" charset="-128"/>
              </a:defRPr>
            </a:lvl8pPr>
            <a:lvl9pPr marL="3884613" indent="-227013"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50" charset="-128"/>
              </a:defRPr>
            </a:lvl9pPr>
          </a:lstStyle>
          <a:p>
            <a:fld id="{F09A93EE-0338-4F20-8F9A-1C092F3E53AD}" type="slidenum">
              <a:rPr lang="ja-JP" altLang="en-US" sz="1000" smtClean="0">
                <a:latin typeface="Times New Roman" panose="02020603050405020304" pitchFamily="18" charset="0"/>
              </a:rPr>
              <a:pPr/>
              <a:t>5</a:t>
            </a:fld>
            <a:endParaRPr lang="en-US" altLang="ja-JP" sz="1000">
              <a:latin typeface="Times New Roman" panose="02020603050405020304" pitchFamily="18" charset="0"/>
            </a:endParaRPr>
          </a:p>
        </p:txBody>
      </p:sp>
      <p:sp>
        <p:nvSpPr>
          <p:cNvPr id="10243" name="Rectangle 2">
            <a:extLst>
              <a:ext uri="{FF2B5EF4-FFF2-40B4-BE49-F238E27FC236}">
                <a16:creationId xmlns:a16="http://schemas.microsoft.com/office/drawing/2014/main" id="{384FE52D-19D8-4354-B471-5B079C891FE4}"/>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1BA777BB-4DF8-48DE-9419-874A60FC335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ja-JP" altLang="en-US" dirty="0"/>
              <a:t>統計に関する用語を説明します。</a:t>
            </a:r>
            <a:endParaRPr lang="en-US" altLang="ja-JP" dirty="0"/>
          </a:p>
          <a:p>
            <a:pPr eaLnBrk="1" hangingPunct="1"/>
            <a:r>
              <a:rPr lang="ja-JP" altLang="en-US" dirty="0"/>
              <a:t>統計は何か判断することをまとめたものです。</a:t>
            </a:r>
          </a:p>
          <a:p>
            <a:pPr eaLnBrk="1" hangingPunct="1"/>
            <a:r>
              <a:rPr lang="ja-JP" altLang="en-US" dirty="0"/>
              <a:t>データは固有名詞を排した一般的傾向をまとめたものです。</a:t>
            </a:r>
          </a:p>
          <a:p>
            <a:pPr eaLnBrk="1" hangingPunct="1"/>
            <a:r>
              <a:rPr lang="ja-JP" altLang="en-US" dirty="0"/>
              <a:t>統計量は決められた手続きでデータから得られる数値情報（たとえば平均値と平均値の差の標準偏差）です。</a:t>
            </a:r>
          </a:p>
          <a:p>
            <a:pPr eaLnBrk="1" hangingPunct="1"/>
            <a:r>
              <a:rPr lang="ja-JP" altLang="en-US" dirty="0"/>
              <a:t>センサスの由来は、古代ローマ時代にセンソールという職名をもった市民登録や税金などを担当する役人が行った人口調査を行ったことに由来し、</a:t>
            </a:r>
            <a:r>
              <a:rPr lang="ja-JP" altLang="en-US" b="0" i="0" strike="noStrike" baseline="0" dirty="0"/>
              <a:t>分かり易く言うと全数調査を指します。</a:t>
            </a:r>
          </a:p>
          <a:p>
            <a:pPr eaLnBrk="1" hangingPunct="1"/>
            <a:endParaRPr lang="ja-JP" altLang="en-US" dirty="0"/>
          </a:p>
        </p:txBody>
      </p:sp>
    </p:spTree>
    <p:extLst>
      <p:ext uri="{BB962C8B-B14F-4D97-AF65-F5344CB8AC3E}">
        <p14:creationId xmlns:p14="http://schemas.microsoft.com/office/powerpoint/2010/main" val="342826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DBD9FECD-6692-4BC4-80C3-A591B4C7727C}"/>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tabLst>
                <a:tab pos="460375" algn="l"/>
                <a:tab pos="922338" algn="l"/>
                <a:tab pos="1384300" algn="l"/>
                <a:tab pos="1846263" algn="l"/>
                <a:tab pos="2308225" algn="l"/>
                <a:tab pos="2770188" algn="l"/>
                <a:tab pos="3232150" algn="l"/>
                <a:tab pos="3694113" algn="l"/>
                <a:tab pos="4154488" algn="l"/>
              </a:tabLst>
              <a:defRPr kumimoji="1" sz="1200">
                <a:solidFill>
                  <a:schemeClr val="tx1"/>
                </a:solidFill>
                <a:latin typeface="Arial" panose="020B0604020202020204" pitchFamily="34" charset="0"/>
                <a:ea typeface="ＭＳ Ｐ明朝" panose="02020600040205080304" pitchFamily="18" charset="-128"/>
              </a:defRPr>
            </a:lvl1pPr>
            <a:lvl2pPr marL="749300" indent="-287338">
              <a:spcBef>
                <a:spcPct val="30000"/>
              </a:spcBef>
              <a:tabLst>
                <a:tab pos="460375" algn="l"/>
                <a:tab pos="922338" algn="l"/>
                <a:tab pos="1384300" algn="l"/>
                <a:tab pos="1846263" algn="l"/>
                <a:tab pos="2308225" algn="l"/>
                <a:tab pos="2770188" algn="l"/>
                <a:tab pos="3232150" algn="l"/>
                <a:tab pos="3694113" algn="l"/>
                <a:tab pos="4154488" algn="l"/>
              </a:tabLst>
              <a:defRPr kumimoji="1" sz="1200">
                <a:solidFill>
                  <a:schemeClr val="tx1"/>
                </a:solidFill>
                <a:latin typeface="Arial" panose="020B0604020202020204" pitchFamily="34" charset="0"/>
                <a:ea typeface="ＭＳ Ｐ明朝" panose="02020600040205080304" pitchFamily="18" charset="-128"/>
              </a:defRPr>
            </a:lvl2pPr>
            <a:lvl3pPr marL="1154113" indent="-230188">
              <a:spcBef>
                <a:spcPct val="30000"/>
              </a:spcBef>
              <a:tabLst>
                <a:tab pos="460375" algn="l"/>
                <a:tab pos="922338" algn="l"/>
                <a:tab pos="1384300" algn="l"/>
                <a:tab pos="1846263" algn="l"/>
                <a:tab pos="2308225" algn="l"/>
                <a:tab pos="2770188" algn="l"/>
                <a:tab pos="3232150" algn="l"/>
                <a:tab pos="3694113" algn="l"/>
                <a:tab pos="4154488" algn="l"/>
              </a:tabLst>
              <a:defRPr kumimoji="1" sz="1200">
                <a:solidFill>
                  <a:schemeClr val="tx1"/>
                </a:solidFill>
                <a:latin typeface="Arial" panose="020B0604020202020204" pitchFamily="34" charset="0"/>
                <a:ea typeface="ＭＳ Ｐ明朝" panose="02020600040205080304" pitchFamily="18" charset="-128"/>
              </a:defRPr>
            </a:lvl3pPr>
            <a:lvl4pPr marL="1616075" indent="-230188">
              <a:spcBef>
                <a:spcPct val="30000"/>
              </a:spcBef>
              <a:tabLst>
                <a:tab pos="460375" algn="l"/>
                <a:tab pos="922338" algn="l"/>
                <a:tab pos="1384300" algn="l"/>
                <a:tab pos="1846263" algn="l"/>
                <a:tab pos="2308225" algn="l"/>
                <a:tab pos="2770188" algn="l"/>
                <a:tab pos="3232150" algn="l"/>
                <a:tab pos="3694113" algn="l"/>
                <a:tab pos="4154488" algn="l"/>
              </a:tabLst>
              <a:defRPr kumimoji="1" sz="1200">
                <a:solidFill>
                  <a:schemeClr val="tx1"/>
                </a:solidFill>
                <a:latin typeface="Arial" panose="020B0604020202020204" pitchFamily="34" charset="0"/>
                <a:ea typeface="ＭＳ Ｐ明朝" panose="02020600040205080304" pitchFamily="18" charset="-128"/>
              </a:defRPr>
            </a:lvl4pPr>
            <a:lvl5pPr marL="2076450" indent="-230188">
              <a:spcBef>
                <a:spcPct val="30000"/>
              </a:spcBef>
              <a:tabLst>
                <a:tab pos="460375" algn="l"/>
                <a:tab pos="922338" algn="l"/>
                <a:tab pos="1384300" algn="l"/>
                <a:tab pos="1846263" algn="l"/>
                <a:tab pos="2308225" algn="l"/>
                <a:tab pos="2770188" algn="l"/>
                <a:tab pos="3232150" algn="l"/>
                <a:tab pos="3694113" algn="l"/>
                <a:tab pos="4154488" algn="l"/>
              </a:tabLst>
              <a:defRPr kumimoji="1" sz="1200">
                <a:solidFill>
                  <a:schemeClr val="tx1"/>
                </a:solidFill>
                <a:latin typeface="Arial" panose="020B0604020202020204" pitchFamily="34" charset="0"/>
                <a:ea typeface="ＭＳ Ｐ明朝" panose="02020600040205080304" pitchFamily="18" charset="-128"/>
              </a:defRPr>
            </a:lvl5pPr>
            <a:lvl6pPr marL="2533650" indent="-230188" eaLnBrk="0" fontAlgn="base" hangingPunct="0">
              <a:spcBef>
                <a:spcPct val="30000"/>
              </a:spcBef>
              <a:spcAft>
                <a:spcPct val="0"/>
              </a:spcAft>
              <a:tabLst>
                <a:tab pos="460375" algn="l"/>
                <a:tab pos="922338" algn="l"/>
                <a:tab pos="1384300" algn="l"/>
                <a:tab pos="1846263" algn="l"/>
                <a:tab pos="2308225" algn="l"/>
                <a:tab pos="2770188" algn="l"/>
                <a:tab pos="3232150" algn="l"/>
                <a:tab pos="3694113" algn="l"/>
                <a:tab pos="4154488" algn="l"/>
              </a:tabLst>
              <a:defRPr kumimoji="1" sz="1200">
                <a:solidFill>
                  <a:schemeClr val="tx1"/>
                </a:solidFill>
                <a:latin typeface="Arial" panose="020B0604020202020204" pitchFamily="34" charset="0"/>
                <a:ea typeface="ＭＳ Ｐ明朝" panose="02020600040205080304" pitchFamily="18" charset="-128"/>
              </a:defRPr>
            </a:lvl6pPr>
            <a:lvl7pPr marL="2990850" indent="-230188" eaLnBrk="0" fontAlgn="base" hangingPunct="0">
              <a:spcBef>
                <a:spcPct val="30000"/>
              </a:spcBef>
              <a:spcAft>
                <a:spcPct val="0"/>
              </a:spcAft>
              <a:tabLst>
                <a:tab pos="460375" algn="l"/>
                <a:tab pos="922338" algn="l"/>
                <a:tab pos="1384300" algn="l"/>
                <a:tab pos="1846263" algn="l"/>
                <a:tab pos="2308225" algn="l"/>
                <a:tab pos="2770188" algn="l"/>
                <a:tab pos="3232150" algn="l"/>
                <a:tab pos="3694113" algn="l"/>
                <a:tab pos="4154488" algn="l"/>
              </a:tabLst>
              <a:defRPr kumimoji="1" sz="1200">
                <a:solidFill>
                  <a:schemeClr val="tx1"/>
                </a:solidFill>
                <a:latin typeface="Arial" panose="020B0604020202020204" pitchFamily="34" charset="0"/>
                <a:ea typeface="ＭＳ Ｐ明朝" panose="02020600040205080304" pitchFamily="18" charset="-128"/>
              </a:defRPr>
            </a:lvl7pPr>
            <a:lvl8pPr marL="3448050" indent="-230188" eaLnBrk="0" fontAlgn="base" hangingPunct="0">
              <a:spcBef>
                <a:spcPct val="30000"/>
              </a:spcBef>
              <a:spcAft>
                <a:spcPct val="0"/>
              </a:spcAft>
              <a:tabLst>
                <a:tab pos="460375" algn="l"/>
                <a:tab pos="922338" algn="l"/>
                <a:tab pos="1384300" algn="l"/>
                <a:tab pos="1846263" algn="l"/>
                <a:tab pos="2308225" algn="l"/>
                <a:tab pos="2770188" algn="l"/>
                <a:tab pos="3232150" algn="l"/>
                <a:tab pos="3694113" algn="l"/>
                <a:tab pos="4154488" algn="l"/>
              </a:tabLst>
              <a:defRPr kumimoji="1" sz="1200">
                <a:solidFill>
                  <a:schemeClr val="tx1"/>
                </a:solidFill>
                <a:latin typeface="Arial" panose="020B0604020202020204" pitchFamily="34" charset="0"/>
                <a:ea typeface="ＭＳ Ｐ明朝" panose="02020600040205080304" pitchFamily="18" charset="-128"/>
              </a:defRPr>
            </a:lvl8pPr>
            <a:lvl9pPr marL="3905250" indent="-230188" eaLnBrk="0" fontAlgn="base" hangingPunct="0">
              <a:spcBef>
                <a:spcPct val="30000"/>
              </a:spcBef>
              <a:spcAft>
                <a:spcPct val="0"/>
              </a:spcAft>
              <a:tabLst>
                <a:tab pos="460375" algn="l"/>
                <a:tab pos="922338" algn="l"/>
                <a:tab pos="1384300" algn="l"/>
                <a:tab pos="1846263" algn="l"/>
                <a:tab pos="2308225" algn="l"/>
                <a:tab pos="2770188" algn="l"/>
                <a:tab pos="3232150" algn="l"/>
                <a:tab pos="3694113" algn="l"/>
                <a:tab pos="4154488" algn="l"/>
              </a:tabLs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en-US" altLang="ja-JP" sz="1000">
                <a:solidFill>
                  <a:srgbClr val="000000"/>
                </a:solidFill>
                <a:ea typeface="ＭＳ Ｐゴシック" panose="020B0600070205080204" pitchFamily="50" charset="-128"/>
              </a:rPr>
              <a:t>*</a:t>
            </a:r>
          </a:p>
        </p:txBody>
      </p:sp>
      <p:sp>
        <p:nvSpPr>
          <p:cNvPr id="59395" name="Rectangle 3">
            <a:extLst>
              <a:ext uri="{FF2B5EF4-FFF2-40B4-BE49-F238E27FC236}">
                <a16:creationId xmlns:a16="http://schemas.microsoft.com/office/drawing/2014/main" id="{891AF074-38BE-4410-8B48-73714FF6AFF0}"/>
              </a:ext>
            </a:extLst>
          </p:cNvPr>
          <p:cNvSpPr>
            <a:spLocks noGrp="1" noChangeArrowheads="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tabLst>
                <a:tab pos="460375" algn="l"/>
                <a:tab pos="922338" algn="l"/>
                <a:tab pos="1384300" algn="l"/>
                <a:tab pos="1846263" algn="l"/>
                <a:tab pos="2308225" algn="l"/>
                <a:tab pos="2770188" algn="l"/>
                <a:tab pos="3232150" algn="l"/>
                <a:tab pos="3694113" algn="l"/>
                <a:tab pos="4154488" algn="l"/>
              </a:tabLst>
              <a:defRPr kumimoji="1" sz="1200">
                <a:solidFill>
                  <a:schemeClr val="tx1"/>
                </a:solidFill>
                <a:latin typeface="Arial" panose="020B0604020202020204" pitchFamily="34" charset="0"/>
                <a:ea typeface="ＭＳ Ｐ明朝" panose="02020600040205080304" pitchFamily="18" charset="-128"/>
              </a:defRPr>
            </a:lvl1pPr>
            <a:lvl2pPr marL="749300" indent="-287338">
              <a:spcBef>
                <a:spcPct val="30000"/>
              </a:spcBef>
              <a:tabLst>
                <a:tab pos="460375" algn="l"/>
                <a:tab pos="922338" algn="l"/>
                <a:tab pos="1384300" algn="l"/>
                <a:tab pos="1846263" algn="l"/>
                <a:tab pos="2308225" algn="l"/>
                <a:tab pos="2770188" algn="l"/>
                <a:tab pos="3232150" algn="l"/>
                <a:tab pos="3694113" algn="l"/>
                <a:tab pos="4154488" algn="l"/>
              </a:tabLst>
              <a:defRPr kumimoji="1" sz="1200">
                <a:solidFill>
                  <a:schemeClr val="tx1"/>
                </a:solidFill>
                <a:latin typeface="Arial" panose="020B0604020202020204" pitchFamily="34" charset="0"/>
                <a:ea typeface="ＭＳ Ｐ明朝" panose="02020600040205080304" pitchFamily="18" charset="-128"/>
              </a:defRPr>
            </a:lvl2pPr>
            <a:lvl3pPr marL="1154113" indent="-230188">
              <a:spcBef>
                <a:spcPct val="30000"/>
              </a:spcBef>
              <a:tabLst>
                <a:tab pos="460375" algn="l"/>
                <a:tab pos="922338" algn="l"/>
                <a:tab pos="1384300" algn="l"/>
                <a:tab pos="1846263" algn="l"/>
                <a:tab pos="2308225" algn="l"/>
                <a:tab pos="2770188" algn="l"/>
                <a:tab pos="3232150" algn="l"/>
                <a:tab pos="3694113" algn="l"/>
                <a:tab pos="4154488" algn="l"/>
              </a:tabLst>
              <a:defRPr kumimoji="1" sz="1200">
                <a:solidFill>
                  <a:schemeClr val="tx1"/>
                </a:solidFill>
                <a:latin typeface="Arial" panose="020B0604020202020204" pitchFamily="34" charset="0"/>
                <a:ea typeface="ＭＳ Ｐ明朝" panose="02020600040205080304" pitchFamily="18" charset="-128"/>
              </a:defRPr>
            </a:lvl3pPr>
            <a:lvl4pPr marL="1616075" indent="-230188">
              <a:spcBef>
                <a:spcPct val="30000"/>
              </a:spcBef>
              <a:tabLst>
                <a:tab pos="460375" algn="l"/>
                <a:tab pos="922338" algn="l"/>
                <a:tab pos="1384300" algn="l"/>
                <a:tab pos="1846263" algn="l"/>
                <a:tab pos="2308225" algn="l"/>
                <a:tab pos="2770188" algn="l"/>
                <a:tab pos="3232150" algn="l"/>
                <a:tab pos="3694113" algn="l"/>
                <a:tab pos="4154488" algn="l"/>
              </a:tabLst>
              <a:defRPr kumimoji="1" sz="1200">
                <a:solidFill>
                  <a:schemeClr val="tx1"/>
                </a:solidFill>
                <a:latin typeface="Arial" panose="020B0604020202020204" pitchFamily="34" charset="0"/>
                <a:ea typeface="ＭＳ Ｐ明朝" panose="02020600040205080304" pitchFamily="18" charset="-128"/>
              </a:defRPr>
            </a:lvl4pPr>
            <a:lvl5pPr marL="2076450" indent="-230188">
              <a:spcBef>
                <a:spcPct val="30000"/>
              </a:spcBef>
              <a:tabLst>
                <a:tab pos="460375" algn="l"/>
                <a:tab pos="922338" algn="l"/>
                <a:tab pos="1384300" algn="l"/>
                <a:tab pos="1846263" algn="l"/>
                <a:tab pos="2308225" algn="l"/>
                <a:tab pos="2770188" algn="l"/>
                <a:tab pos="3232150" algn="l"/>
                <a:tab pos="3694113" algn="l"/>
                <a:tab pos="4154488" algn="l"/>
              </a:tabLst>
              <a:defRPr kumimoji="1" sz="1200">
                <a:solidFill>
                  <a:schemeClr val="tx1"/>
                </a:solidFill>
                <a:latin typeface="Arial" panose="020B0604020202020204" pitchFamily="34" charset="0"/>
                <a:ea typeface="ＭＳ Ｐ明朝" panose="02020600040205080304" pitchFamily="18" charset="-128"/>
              </a:defRPr>
            </a:lvl5pPr>
            <a:lvl6pPr marL="2533650" indent="-230188" eaLnBrk="0" fontAlgn="base" hangingPunct="0">
              <a:spcBef>
                <a:spcPct val="30000"/>
              </a:spcBef>
              <a:spcAft>
                <a:spcPct val="0"/>
              </a:spcAft>
              <a:tabLst>
                <a:tab pos="460375" algn="l"/>
                <a:tab pos="922338" algn="l"/>
                <a:tab pos="1384300" algn="l"/>
                <a:tab pos="1846263" algn="l"/>
                <a:tab pos="2308225" algn="l"/>
                <a:tab pos="2770188" algn="l"/>
                <a:tab pos="3232150" algn="l"/>
                <a:tab pos="3694113" algn="l"/>
                <a:tab pos="4154488" algn="l"/>
              </a:tabLst>
              <a:defRPr kumimoji="1" sz="1200">
                <a:solidFill>
                  <a:schemeClr val="tx1"/>
                </a:solidFill>
                <a:latin typeface="Arial" panose="020B0604020202020204" pitchFamily="34" charset="0"/>
                <a:ea typeface="ＭＳ Ｐ明朝" panose="02020600040205080304" pitchFamily="18" charset="-128"/>
              </a:defRPr>
            </a:lvl6pPr>
            <a:lvl7pPr marL="2990850" indent="-230188" eaLnBrk="0" fontAlgn="base" hangingPunct="0">
              <a:spcBef>
                <a:spcPct val="30000"/>
              </a:spcBef>
              <a:spcAft>
                <a:spcPct val="0"/>
              </a:spcAft>
              <a:tabLst>
                <a:tab pos="460375" algn="l"/>
                <a:tab pos="922338" algn="l"/>
                <a:tab pos="1384300" algn="l"/>
                <a:tab pos="1846263" algn="l"/>
                <a:tab pos="2308225" algn="l"/>
                <a:tab pos="2770188" algn="l"/>
                <a:tab pos="3232150" algn="l"/>
                <a:tab pos="3694113" algn="l"/>
                <a:tab pos="4154488" algn="l"/>
              </a:tabLst>
              <a:defRPr kumimoji="1" sz="1200">
                <a:solidFill>
                  <a:schemeClr val="tx1"/>
                </a:solidFill>
                <a:latin typeface="Arial" panose="020B0604020202020204" pitchFamily="34" charset="0"/>
                <a:ea typeface="ＭＳ Ｐ明朝" panose="02020600040205080304" pitchFamily="18" charset="-128"/>
              </a:defRPr>
            </a:lvl7pPr>
            <a:lvl8pPr marL="3448050" indent="-230188" eaLnBrk="0" fontAlgn="base" hangingPunct="0">
              <a:spcBef>
                <a:spcPct val="30000"/>
              </a:spcBef>
              <a:spcAft>
                <a:spcPct val="0"/>
              </a:spcAft>
              <a:tabLst>
                <a:tab pos="460375" algn="l"/>
                <a:tab pos="922338" algn="l"/>
                <a:tab pos="1384300" algn="l"/>
                <a:tab pos="1846263" algn="l"/>
                <a:tab pos="2308225" algn="l"/>
                <a:tab pos="2770188" algn="l"/>
                <a:tab pos="3232150" algn="l"/>
                <a:tab pos="3694113" algn="l"/>
                <a:tab pos="4154488" algn="l"/>
              </a:tabLst>
              <a:defRPr kumimoji="1" sz="1200">
                <a:solidFill>
                  <a:schemeClr val="tx1"/>
                </a:solidFill>
                <a:latin typeface="Arial" panose="020B0604020202020204" pitchFamily="34" charset="0"/>
                <a:ea typeface="ＭＳ Ｐ明朝" panose="02020600040205080304" pitchFamily="18" charset="-128"/>
              </a:defRPr>
            </a:lvl8pPr>
            <a:lvl9pPr marL="3905250" indent="-230188" eaLnBrk="0" fontAlgn="base" hangingPunct="0">
              <a:spcBef>
                <a:spcPct val="30000"/>
              </a:spcBef>
              <a:spcAft>
                <a:spcPct val="0"/>
              </a:spcAft>
              <a:tabLst>
                <a:tab pos="460375" algn="l"/>
                <a:tab pos="922338" algn="l"/>
                <a:tab pos="1384300" algn="l"/>
                <a:tab pos="1846263" algn="l"/>
                <a:tab pos="2308225" algn="l"/>
                <a:tab pos="2770188" algn="l"/>
                <a:tab pos="3232150" algn="l"/>
                <a:tab pos="3694113" algn="l"/>
                <a:tab pos="4154488" algn="l"/>
              </a:tabLs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en-US" altLang="ja-JP" sz="1000">
                <a:solidFill>
                  <a:srgbClr val="000000"/>
                </a:solidFill>
                <a:ea typeface="ＭＳ Ｐゴシック" panose="020B0600070205080204" pitchFamily="50" charset="-128"/>
              </a:rPr>
              <a:t>07/16/96</a:t>
            </a:r>
          </a:p>
        </p:txBody>
      </p:sp>
      <p:sp>
        <p:nvSpPr>
          <p:cNvPr id="59396" name="Rectangle 6">
            <a:extLst>
              <a:ext uri="{FF2B5EF4-FFF2-40B4-BE49-F238E27FC236}">
                <a16:creationId xmlns:a16="http://schemas.microsoft.com/office/drawing/2014/main" id="{76B57439-E9D1-48CC-8744-3BB7876614AA}"/>
              </a:ext>
            </a:extLst>
          </p:cNvPr>
          <p:cNvSpPr>
            <a:spLocks noGrp="1" noChangeArrowheads="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tabLst>
                <a:tab pos="460375" algn="l"/>
                <a:tab pos="922338" algn="l"/>
                <a:tab pos="1384300" algn="l"/>
                <a:tab pos="1846263" algn="l"/>
                <a:tab pos="2308225" algn="l"/>
                <a:tab pos="2770188" algn="l"/>
                <a:tab pos="3232150" algn="l"/>
                <a:tab pos="3694113" algn="l"/>
                <a:tab pos="4154488" algn="l"/>
              </a:tabLst>
              <a:defRPr kumimoji="1" sz="1200">
                <a:solidFill>
                  <a:schemeClr val="tx1"/>
                </a:solidFill>
                <a:latin typeface="Arial" panose="020B0604020202020204" pitchFamily="34" charset="0"/>
                <a:ea typeface="ＭＳ Ｐ明朝" panose="02020600040205080304" pitchFamily="18" charset="-128"/>
              </a:defRPr>
            </a:lvl1pPr>
            <a:lvl2pPr marL="749300" indent="-287338">
              <a:spcBef>
                <a:spcPct val="30000"/>
              </a:spcBef>
              <a:tabLst>
                <a:tab pos="460375" algn="l"/>
                <a:tab pos="922338" algn="l"/>
                <a:tab pos="1384300" algn="l"/>
                <a:tab pos="1846263" algn="l"/>
                <a:tab pos="2308225" algn="l"/>
                <a:tab pos="2770188" algn="l"/>
                <a:tab pos="3232150" algn="l"/>
                <a:tab pos="3694113" algn="l"/>
                <a:tab pos="4154488" algn="l"/>
              </a:tabLst>
              <a:defRPr kumimoji="1" sz="1200">
                <a:solidFill>
                  <a:schemeClr val="tx1"/>
                </a:solidFill>
                <a:latin typeface="Arial" panose="020B0604020202020204" pitchFamily="34" charset="0"/>
                <a:ea typeface="ＭＳ Ｐ明朝" panose="02020600040205080304" pitchFamily="18" charset="-128"/>
              </a:defRPr>
            </a:lvl2pPr>
            <a:lvl3pPr marL="1154113" indent="-230188">
              <a:spcBef>
                <a:spcPct val="30000"/>
              </a:spcBef>
              <a:tabLst>
                <a:tab pos="460375" algn="l"/>
                <a:tab pos="922338" algn="l"/>
                <a:tab pos="1384300" algn="l"/>
                <a:tab pos="1846263" algn="l"/>
                <a:tab pos="2308225" algn="l"/>
                <a:tab pos="2770188" algn="l"/>
                <a:tab pos="3232150" algn="l"/>
                <a:tab pos="3694113" algn="l"/>
                <a:tab pos="4154488" algn="l"/>
              </a:tabLst>
              <a:defRPr kumimoji="1" sz="1200">
                <a:solidFill>
                  <a:schemeClr val="tx1"/>
                </a:solidFill>
                <a:latin typeface="Arial" panose="020B0604020202020204" pitchFamily="34" charset="0"/>
                <a:ea typeface="ＭＳ Ｐ明朝" panose="02020600040205080304" pitchFamily="18" charset="-128"/>
              </a:defRPr>
            </a:lvl3pPr>
            <a:lvl4pPr marL="1616075" indent="-230188">
              <a:spcBef>
                <a:spcPct val="30000"/>
              </a:spcBef>
              <a:tabLst>
                <a:tab pos="460375" algn="l"/>
                <a:tab pos="922338" algn="l"/>
                <a:tab pos="1384300" algn="l"/>
                <a:tab pos="1846263" algn="l"/>
                <a:tab pos="2308225" algn="l"/>
                <a:tab pos="2770188" algn="l"/>
                <a:tab pos="3232150" algn="l"/>
                <a:tab pos="3694113" algn="l"/>
                <a:tab pos="4154488" algn="l"/>
              </a:tabLst>
              <a:defRPr kumimoji="1" sz="1200">
                <a:solidFill>
                  <a:schemeClr val="tx1"/>
                </a:solidFill>
                <a:latin typeface="Arial" panose="020B0604020202020204" pitchFamily="34" charset="0"/>
                <a:ea typeface="ＭＳ Ｐ明朝" panose="02020600040205080304" pitchFamily="18" charset="-128"/>
              </a:defRPr>
            </a:lvl4pPr>
            <a:lvl5pPr marL="2076450" indent="-230188">
              <a:spcBef>
                <a:spcPct val="30000"/>
              </a:spcBef>
              <a:tabLst>
                <a:tab pos="460375" algn="l"/>
                <a:tab pos="922338" algn="l"/>
                <a:tab pos="1384300" algn="l"/>
                <a:tab pos="1846263" algn="l"/>
                <a:tab pos="2308225" algn="l"/>
                <a:tab pos="2770188" algn="l"/>
                <a:tab pos="3232150" algn="l"/>
                <a:tab pos="3694113" algn="l"/>
                <a:tab pos="4154488" algn="l"/>
              </a:tabLst>
              <a:defRPr kumimoji="1" sz="1200">
                <a:solidFill>
                  <a:schemeClr val="tx1"/>
                </a:solidFill>
                <a:latin typeface="Arial" panose="020B0604020202020204" pitchFamily="34" charset="0"/>
                <a:ea typeface="ＭＳ Ｐ明朝" panose="02020600040205080304" pitchFamily="18" charset="-128"/>
              </a:defRPr>
            </a:lvl5pPr>
            <a:lvl6pPr marL="2533650" indent="-230188" eaLnBrk="0" fontAlgn="base" hangingPunct="0">
              <a:spcBef>
                <a:spcPct val="30000"/>
              </a:spcBef>
              <a:spcAft>
                <a:spcPct val="0"/>
              </a:spcAft>
              <a:tabLst>
                <a:tab pos="460375" algn="l"/>
                <a:tab pos="922338" algn="l"/>
                <a:tab pos="1384300" algn="l"/>
                <a:tab pos="1846263" algn="l"/>
                <a:tab pos="2308225" algn="l"/>
                <a:tab pos="2770188" algn="l"/>
                <a:tab pos="3232150" algn="l"/>
                <a:tab pos="3694113" algn="l"/>
                <a:tab pos="4154488" algn="l"/>
              </a:tabLst>
              <a:defRPr kumimoji="1" sz="1200">
                <a:solidFill>
                  <a:schemeClr val="tx1"/>
                </a:solidFill>
                <a:latin typeface="Arial" panose="020B0604020202020204" pitchFamily="34" charset="0"/>
                <a:ea typeface="ＭＳ Ｐ明朝" panose="02020600040205080304" pitchFamily="18" charset="-128"/>
              </a:defRPr>
            </a:lvl6pPr>
            <a:lvl7pPr marL="2990850" indent="-230188" eaLnBrk="0" fontAlgn="base" hangingPunct="0">
              <a:spcBef>
                <a:spcPct val="30000"/>
              </a:spcBef>
              <a:spcAft>
                <a:spcPct val="0"/>
              </a:spcAft>
              <a:tabLst>
                <a:tab pos="460375" algn="l"/>
                <a:tab pos="922338" algn="l"/>
                <a:tab pos="1384300" algn="l"/>
                <a:tab pos="1846263" algn="l"/>
                <a:tab pos="2308225" algn="l"/>
                <a:tab pos="2770188" algn="l"/>
                <a:tab pos="3232150" algn="l"/>
                <a:tab pos="3694113" algn="l"/>
                <a:tab pos="4154488" algn="l"/>
              </a:tabLst>
              <a:defRPr kumimoji="1" sz="1200">
                <a:solidFill>
                  <a:schemeClr val="tx1"/>
                </a:solidFill>
                <a:latin typeface="Arial" panose="020B0604020202020204" pitchFamily="34" charset="0"/>
                <a:ea typeface="ＭＳ Ｐ明朝" panose="02020600040205080304" pitchFamily="18" charset="-128"/>
              </a:defRPr>
            </a:lvl7pPr>
            <a:lvl8pPr marL="3448050" indent="-230188" eaLnBrk="0" fontAlgn="base" hangingPunct="0">
              <a:spcBef>
                <a:spcPct val="30000"/>
              </a:spcBef>
              <a:spcAft>
                <a:spcPct val="0"/>
              </a:spcAft>
              <a:tabLst>
                <a:tab pos="460375" algn="l"/>
                <a:tab pos="922338" algn="l"/>
                <a:tab pos="1384300" algn="l"/>
                <a:tab pos="1846263" algn="l"/>
                <a:tab pos="2308225" algn="l"/>
                <a:tab pos="2770188" algn="l"/>
                <a:tab pos="3232150" algn="l"/>
                <a:tab pos="3694113" algn="l"/>
                <a:tab pos="4154488" algn="l"/>
              </a:tabLst>
              <a:defRPr kumimoji="1" sz="1200">
                <a:solidFill>
                  <a:schemeClr val="tx1"/>
                </a:solidFill>
                <a:latin typeface="Arial" panose="020B0604020202020204" pitchFamily="34" charset="0"/>
                <a:ea typeface="ＭＳ Ｐ明朝" panose="02020600040205080304" pitchFamily="18" charset="-128"/>
              </a:defRPr>
            </a:lvl8pPr>
            <a:lvl9pPr marL="3905250" indent="-230188" eaLnBrk="0" fontAlgn="base" hangingPunct="0">
              <a:spcBef>
                <a:spcPct val="30000"/>
              </a:spcBef>
              <a:spcAft>
                <a:spcPct val="0"/>
              </a:spcAft>
              <a:tabLst>
                <a:tab pos="460375" algn="l"/>
                <a:tab pos="922338" algn="l"/>
                <a:tab pos="1384300" algn="l"/>
                <a:tab pos="1846263" algn="l"/>
                <a:tab pos="2308225" algn="l"/>
                <a:tab pos="2770188" algn="l"/>
                <a:tab pos="3232150" algn="l"/>
                <a:tab pos="3694113" algn="l"/>
                <a:tab pos="4154488" algn="l"/>
              </a:tabLs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en-US" altLang="ja-JP" sz="1000">
                <a:solidFill>
                  <a:srgbClr val="000000"/>
                </a:solidFill>
                <a:ea typeface="ＭＳ Ｐゴシック" panose="020B0600070205080204" pitchFamily="50" charset="-128"/>
              </a:rPr>
              <a:t>*</a:t>
            </a:r>
          </a:p>
        </p:txBody>
      </p:sp>
      <p:sp>
        <p:nvSpPr>
          <p:cNvPr id="59397" name="Rectangle 7">
            <a:extLst>
              <a:ext uri="{FF2B5EF4-FFF2-40B4-BE49-F238E27FC236}">
                <a16:creationId xmlns:a16="http://schemas.microsoft.com/office/drawing/2014/main" id="{2A3D2D25-E9CE-42CB-8988-B84F7C693C8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tabLst>
                <a:tab pos="460375" algn="l"/>
                <a:tab pos="922338" algn="l"/>
                <a:tab pos="1384300" algn="l"/>
                <a:tab pos="1846263" algn="l"/>
                <a:tab pos="2308225" algn="l"/>
                <a:tab pos="2770188" algn="l"/>
                <a:tab pos="3232150" algn="l"/>
                <a:tab pos="3694113" algn="l"/>
                <a:tab pos="4154488" algn="l"/>
              </a:tabLst>
              <a:defRPr kumimoji="1" sz="1200">
                <a:solidFill>
                  <a:schemeClr val="tx1"/>
                </a:solidFill>
                <a:latin typeface="Arial" panose="020B0604020202020204" pitchFamily="34" charset="0"/>
                <a:ea typeface="ＭＳ Ｐ明朝" panose="02020600040205080304" pitchFamily="18" charset="-128"/>
              </a:defRPr>
            </a:lvl1pPr>
            <a:lvl2pPr marL="749300" indent="-287338">
              <a:spcBef>
                <a:spcPct val="30000"/>
              </a:spcBef>
              <a:tabLst>
                <a:tab pos="460375" algn="l"/>
                <a:tab pos="922338" algn="l"/>
                <a:tab pos="1384300" algn="l"/>
                <a:tab pos="1846263" algn="l"/>
                <a:tab pos="2308225" algn="l"/>
                <a:tab pos="2770188" algn="l"/>
                <a:tab pos="3232150" algn="l"/>
                <a:tab pos="3694113" algn="l"/>
                <a:tab pos="4154488" algn="l"/>
              </a:tabLst>
              <a:defRPr kumimoji="1" sz="1200">
                <a:solidFill>
                  <a:schemeClr val="tx1"/>
                </a:solidFill>
                <a:latin typeface="Arial" panose="020B0604020202020204" pitchFamily="34" charset="0"/>
                <a:ea typeface="ＭＳ Ｐ明朝" panose="02020600040205080304" pitchFamily="18" charset="-128"/>
              </a:defRPr>
            </a:lvl2pPr>
            <a:lvl3pPr marL="1154113" indent="-230188">
              <a:spcBef>
                <a:spcPct val="30000"/>
              </a:spcBef>
              <a:tabLst>
                <a:tab pos="460375" algn="l"/>
                <a:tab pos="922338" algn="l"/>
                <a:tab pos="1384300" algn="l"/>
                <a:tab pos="1846263" algn="l"/>
                <a:tab pos="2308225" algn="l"/>
                <a:tab pos="2770188" algn="l"/>
                <a:tab pos="3232150" algn="l"/>
                <a:tab pos="3694113" algn="l"/>
                <a:tab pos="4154488" algn="l"/>
              </a:tabLst>
              <a:defRPr kumimoji="1" sz="1200">
                <a:solidFill>
                  <a:schemeClr val="tx1"/>
                </a:solidFill>
                <a:latin typeface="Arial" panose="020B0604020202020204" pitchFamily="34" charset="0"/>
                <a:ea typeface="ＭＳ Ｐ明朝" panose="02020600040205080304" pitchFamily="18" charset="-128"/>
              </a:defRPr>
            </a:lvl3pPr>
            <a:lvl4pPr marL="1616075" indent="-230188">
              <a:spcBef>
                <a:spcPct val="30000"/>
              </a:spcBef>
              <a:tabLst>
                <a:tab pos="460375" algn="l"/>
                <a:tab pos="922338" algn="l"/>
                <a:tab pos="1384300" algn="l"/>
                <a:tab pos="1846263" algn="l"/>
                <a:tab pos="2308225" algn="l"/>
                <a:tab pos="2770188" algn="l"/>
                <a:tab pos="3232150" algn="l"/>
                <a:tab pos="3694113" algn="l"/>
                <a:tab pos="4154488" algn="l"/>
              </a:tabLst>
              <a:defRPr kumimoji="1" sz="1200">
                <a:solidFill>
                  <a:schemeClr val="tx1"/>
                </a:solidFill>
                <a:latin typeface="Arial" panose="020B0604020202020204" pitchFamily="34" charset="0"/>
                <a:ea typeface="ＭＳ Ｐ明朝" panose="02020600040205080304" pitchFamily="18" charset="-128"/>
              </a:defRPr>
            </a:lvl4pPr>
            <a:lvl5pPr marL="2076450" indent="-230188">
              <a:spcBef>
                <a:spcPct val="30000"/>
              </a:spcBef>
              <a:tabLst>
                <a:tab pos="460375" algn="l"/>
                <a:tab pos="922338" algn="l"/>
                <a:tab pos="1384300" algn="l"/>
                <a:tab pos="1846263" algn="l"/>
                <a:tab pos="2308225" algn="l"/>
                <a:tab pos="2770188" algn="l"/>
                <a:tab pos="3232150" algn="l"/>
                <a:tab pos="3694113" algn="l"/>
                <a:tab pos="4154488" algn="l"/>
              </a:tabLst>
              <a:defRPr kumimoji="1" sz="1200">
                <a:solidFill>
                  <a:schemeClr val="tx1"/>
                </a:solidFill>
                <a:latin typeface="Arial" panose="020B0604020202020204" pitchFamily="34" charset="0"/>
                <a:ea typeface="ＭＳ Ｐ明朝" panose="02020600040205080304" pitchFamily="18" charset="-128"/>
              </a:defRPr>
            </a:lvl5pPr>
            <a:lvl6pPr marL="2533650" indent="-230188" eaLnBrk="0" fontAlgn="base" hangingPunct="0">
              <a:spcBef>
                <a:spcPct val="30000"/>
              </a:spcBef>
              <a:spcAft>
                <a:spcPct val="0"/>
              </a:spcAft>
              <a:tabLst>
                <a:tab pos="460375" algn="l"/>
                <a:tab pos="922338" algn="l"/>
                <a:tab pos="1384300" algn="l"/>
                <a:tab pos="1846263" algn="l"/>
                <a:tab pos="2308225" algn="l"/>
                <a:tab pos="2770188" algn="l"/>
                <a:tab pos="3232150" algn="l"/>
                <a:tab pos="3694113" algn="l"/>
                <a:tab pos="4154488" algn="l"/>
              </a:tabLst>
              <a:defRPr kumimoji="1" sz="1200">
                <a:solidFill>
                  <a:schemeClr val="tx1"/>
                </a:solidFill>
                <a:latin typeface="Arial" panose="020B0604020202020204" pitchFamily="34" charset="0"/>
                <a:ea typeface="ＭＳ Ｐ明朝" panose="02020600040205080304" pitchFamily="18" charset="-128"/>
              </a:defRPr>
            </a:lvl6pPr>
            <a:lvl7pPr marL="2990850" indent="-230188" eaLnBrk="0" fontAlgn="base" hangingPunct="0">
              <a:spcBef>
                <a:spcPct val="30000"/>
              </a:spcBef>
              <a:spcAft>
                <a:spcPct val="0"/>
              </a:spcAft>
              <a:tabLst>
                <a:tab pos="460375" algn="l"/>
                <a:tab pos="922338" algn="l"/>
                <a:tab pos="1384300" algn="l"/>
                <a:tab pos="1846263" algn="l"/>
                <a:tab pos="2308225" algn="l"/>
                <a:tab pos="2770188" algn="l"/>
                <a:tab pos="3232150" algn="l"/>
                <a:tab pos="3694113" algn="l"/>
                <a:tab pos="4154488" algn="l"/>
              </a:tabLst>
              <a:defRPr kumimoji="1" sz="1200">
                <a:solidFill>
                  <a:schemeClr val="tx1"/>
                </a:solidFill>
                <a:latin typeface="Arial" panose="020B0604020202020204" pitchFamily="34" charset="0"/>
                <a:ea typeface="ＭＳ Ｐ明朝" panose="02020600040205080304" pitchFamily="18" charset="-128"/>
              </a:defRPr>
            </a:lvl7pPr>
            <a:lvl8pPr marL="3448050" indent="-230188" eaLnBrk="0" fontAlgn="base" hangingPunct="0">
              <a:spcBef>
                <a:spcPct val="30000"/>
              </a:spcBef>
              <a:spcAft>
                <a:spcPct val="0"/>
              </a:spcAft>
              <a:tabLst>
                <a:tab pos="460375" algn="l"/>
                <a:tab pos="922338" algn="l"/>
                <a:tab pos="1384300" algn="l"/>
                <a:tab pos="1846263" algn="l"/>
                <a:tab pos="2308225" algn="l"/>
                <a:tab pos="2770188" algn="l"/>
                <a:tab pos="3232150" algn="l"/>
                <a:tab pos="3694113" algn="l"/>
                <a:tab pos="4154488" algn="l"/>
              </a:tabLst>
              <a:defRPr kumimoji="1" sz="1200">
                <a:solidFill>
                  <a:schemeClr val="tx1"/>
                </a:solidFill>
                <a:latin typeface="Arial" panose="020B0604020202020204" pitchFamily="34" charset="0"/>
                <a:ea typeface="ＭＳ Ｐ明朝" panose="02020600040205080304" pitchFamily="18" charset="-128"/>
              </a:defRPr>
            </a:lvl8pPr>
            <a:lvl9pPr marL="3905250" indent="-230188" eaLnBrk="0" fontAlgn="base" hangingPunct="0">
              <a:spcBef>
                <a:spcPct val="30000"/>
              </a:spcBef>
              <a:spcAft>
                <a:spcPct val="0"/>
              </a:spcAft>
              <a:tabLst>
                <a:tab pos="460375" algn="l"/>
                <a:tab pos="922338" algn="l"/>
                <a:tab pos="1384300" algn="l"/>
                <a:tab pos="1846263" algn="l"/>
                <a:tab pos="2308225" algn="l"/>
                <a:tab pos="2770188" algn="l"/>
                <a:tab pos="3232150" algn="l"/>
                <a:tab pos="3694113" algn="l"/>
                <a:tab pos="4154488" algn="l"/>
              </a:tabLs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44A6D92D-5F17-41DE-A595-1DA4C344D453}" type="slidenum">
              <a:rPr lang="ja-JP" altLang="ja-JP" sz="1000" smtClean="0">
                <a:solidFill>
                  <a:srgbClr val="000000"/>
                </a:solidFill>
                <a:ea typeface="ＭＳ Ｐゴシック" panose="020B0600070205080204" pitchFamily="50" charset="-128"/>
              </a:rPr>
              <a:pPr>
                <a:spcBef>
                  <a:spcPct val="0"/>
                </a:spcBef>
              </a:pPr>
              <a:t>6</a:t>
            </a:fld>
            <a:r>
              <a:rPr lang="en-US" altLang="ja-JP" sz="1000">
                <a:solidFill>
                  <a:srgbClr val="000000"/>
                </a:solidFill>
                <a:ea typeface="ＭＳ Ｐゴシック" panose="020B0600070205080204" pitchFamily="50" charset="-128"/>
              </a:rPr>
              <a:t>##</a:t>
            </a:r>
          </a:p>
        </p:txBody>
      </p:sp>
      <p:sp>
        <p:nvSpPr>
          <p:cNvPr id="59398" name="Rectangle 1">
            <a:extLst>
              <a:ext uri="{FF2B5EF4-FFF2-40B4-BE49-F238E27FC236}">
                <a16:creationId xmlns:a16="http://schemas.microsoft.com/office/drawing/2014/main" id="{3DB10986-87A7-4B6B-8817-CE16EE30041C}"/>
              </a:ext>
            </a:extLst>
          </p:cNvPr>
          <p:cNvSpPr>
            <a:spLocks noGrp="1" noRot="1" noChangeAspect="1" noChangeArrowheads="1" noTextEdit="1"/>
          </p:cNvSpPr>
          <p:nvPr>
            <p:ph type="sldImg"/>
          </p:nvPr>
        </p:nvSpPr>
        <p:spPr>
          <a:xfrm>
            <a:off x="3130550" y="509588"/>
            <a:ext cx="3689350" cy="2554287"/>
          </a:xfrm>
          <a:solidFill>
            <a:srgbClr val="FFFFFF"/>
          </a:solidFill>
          <a:ln/>
        </p:spPr>
      </p:sp>
      <p:sp>
        <p:nvSpPr>
          <p:cNvPr id="59399" name="Rectangle 2">
            <a:extLst>
              <a:ext uri="{FF2B5EF4-FFF2-40B4-BE49-F238E27FC236}">
                <a16:creationId xmlns:a16="http://schemas.microsoft.com/office/drawing/2014/main" id="{1D5C8541-F65D-43A7-8613-28377A4DFF2B}"/>
              </a:ext>
            </a:extLst>
          </p:cNvPr>
          <p:cNvSpPr>
            <a:spLocks noGrp="1" noChangeArrowheads="1"/>
          </p:cNvSpPr>
          <p:nvPr>
            <p:ph type="body" idx="1"/>
          </p:nvPr>
        </p:nvSpPr>
        <p:spPr>
          <a:xfrm>
            <a:off x="1325563" y="3232150"/>
            <a:ext cx="7286625" cy="30654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ja-JP" altLang="en-US" dirty="0">
                <a:latin typeface="Arial" panose="020B0604020202020204" pitchFamily="34" charset="0"/>
              </a:rPr>
              <a:t>統計データが使われる理由を説明します。</a:t>
            </a:r>
            <a:endParaRPr lang="en-US" altLang="ja-JP" dirty="0">
              <a:latin typeface="Arial" panose="020B0604020202020204" pitchFamily="34" charset="0"/>
            </a:endParaRPr>
          </a:p>
          <a:p>
            <a:r>
              <a:rPr lang="ja-JP" altLang="en-US" dirty="0">
                <a:latin typeface="Arial" panose="020B0604020202020204" pitchFamily="34" charset="0"/>
              </a:rPr>
              <a:t>統計データは、数値データと加工によるデータ分析があります。</a:t>
            </a:r>
            <a:endParaRPr lang="en-US" altLang="ja-JP" dirty="0">
              <a:latin typeface="Arial" panose="020B0604020202020204" pitchFamily="34" charset="0"/>
            </a:endParaRPr>
          </a:p>
          <a:p>
            <a:r>
              <a:rPr lang="ja-JP" altLang="en-US" dirty="0">
                <a:latin typeface="Arial" panose="020B0604020202020204" pitchFamily="34" charset="0"/>
              </a:rPr>
              <a:t>数値で表現されたデータは言葉と比べ、客観性が高く、誰が見ても大体同じように解釈できることが特徴です。</a:t>
            </a:r>
          </a:p>
          <a:p>
            <a:r>
              <a:rPr lang="ja-JP" altLang="en-US" dirty="0">
                <a:latin typeface="Arial" panose="020B0604020202020204" pitchFamily="34" charset="0"/>
              </a:rPr>
              <a:t>また、データ分析は、統計データから現状や判断に利用する情報を引き出すことを</a:t>
            </a:r>
            <a:r>
              <a:rPr lang="ja-JP" altLang="en-US" b="0" i="0" baseline="0" dirty="0">
                <a:solidFill>
                  <a:schemeClr val="tx1"/>
                </a:solidFill>
                <a:latin typeface="Arial" panose="020B0604020202020204" pitchFamily="34" charset="0"/>
              </a:rPr>
              <a:t>指し</a:t>
            </a:r>
            <a:r>
              <a:rPr lang="ja-JP" altLang="en-US" b="0" i="0" dirty="0">
                <a:latin typeface="Arial" panose="020B0604020202020204" pitchFamily="34" charset="0"/>
              </a:rPr>
              <a:t>、政策の合意形成の証拠として利用できます。</a:t>
            </a:r>
          </a:p>
          <a:p>
            <a:endParaRPr lang="ja-JP" altLang="ja-JP" dirty="0">
              <a:latin typeface="Arial" panose="020B0604020202020204" pitchFamily="34" charset="0"/>
            </a:endParaRPr>
          </a:p>
        </p:txBody>
      </p:sp>
    </p:spTree>
    <p:extLst>
      <p:ext uri="{BB962C8B-B14F-4D97-AF65-F5344CB8AC3E}">
        <p14:creationId xmlns:p14="http://schemas.microsoft.com/office/powerpoint/2010/main" val="534103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DF460F01-761C-4F0A-9726-101C4B8157CF}"/>
              </a:ext>
            </a:extLst>
          </p:cNvPr>
          <p:cNvSpPr>
            <a:spLocks noGrp="1" noChangeArrowheads="1"/>
          </p:cNvSpPr>
          <p:nvPr>
            <p:ph type="sldNum" sz="quarter" idx="5"/>
          </p:nvPr>
        </p:nvSpPr>
        <p:spPr>
          <a:noFill/>
        </p:spPr>
        <p:txBody>
          <a:bodyPr/>
          <a:lstStyle>
            <a:lvl1pPr>
              <a:defRPr sz="2400">
                <a:solidFill>
                  <a:schemeClr val="tx1"/>
                </a:solidFill>
                <a:latin typeface="Tahoma" panose="020B0604030504040204" pitchFamily="34" charset="0"/>
                <a:ea typeface="ＭＳ Ｐゴシック" panose="020B0600070205080204" pitchFamily="50" charset="-128"/>
              </a:defRPr>
            </a:lvl1pPr>
            <a:lvl2pPr marL="741363" indent="-284163">
              <a:defRPr sz="2400">
                <a:solidFill>
                  <a:schemeClr val="tx1"/>
                </a:solidFill>
                <a:latin typeface="Tahoma" panose="020B0604030504040204" pitchFamily="34" charset="0"/>
                <a:ea typeface="ＭＳ Ｐゴシック" panose="020B0600070205080204" pitchFamily="50" charset="-128"/>
              </a:defRPr>
            </a:lvl2pPr>
            <a:lvl3pPr marL="1141413" indent="-227013">
              <a:defRPr sz="2400">
                <a:solidFill>
                  <a:schemeClr val="tx1"/>
                </a:solidFill>
                <a:latin typeface="Tahoma" panose="020B0604030504040204" pitchFamily="34" charset="0"/>
                <a:ea typeface="ＭＳ Ｐゴシック" panose="020B0600070205080204" pitchFamily="50" charset="-128"/>
              </a:defRPr>
            </a:lvl3pPr>
            <a:lvl4pPr marL="1598613" indent="-227013">
              <a:defRPr sz="2400">
                <a:solidFill>
                  <a:schemeClr val="tx1"/>
                </a:solidFill>
                <a:latin typeface="Tahoma" panose="020B0604030504040204" pitchFamily="34" charset="0"/>
                <a:ea typeface="ＭＳ Ｐゴシック" panose="020B0600070205080204" pitchFamily="50" charset="-128"/>
              </a:defRPr>
            </a:lvl4pPr>
            <a:lvl5pPr marL="2055813" indent="-227013">
              <a:defRPr sz="2400">
                <a:solidFill>
                  <a:schemeClr val="tx1"/>
                </a:solidFill>
                <a:latin typeface="Tahoma" panose="020B0604030504040204" pitchFamily="34" charset="0"/>
                <a:ea typeface="ＭＳ Ｐゴシック" panose="020B0600070205080204" pitchFamily="50" charset="-128"/>
              </a:defRPr>
            </a:lvl5pPr>
            <a:lvl6pPr marL="2513013" indent="-227013"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50" charset="-128"/>
              </a:defRPr>
            </a:lvl6pPr>
            <a:lvl7pPr marL="2970213" indent="-227013"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50" charset="-128"/>
              </a:defRPr>
            </a:lvl7pPr>
            <a:lvl8pPr marL="3427413" indent="-227013"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50" charset="-128"/>
              </a:defRPr>
            </a:lvl8pPr>
            <a:lvl9pPr marL="3884613" indent="-227013"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50" charset="-128"/>
              </a:defRPr>
            </a:lvl9pPr>
          </a:lstStyle>
          <a:p>
            <a:fld id="{73E91102-0422-4D9B-84CA-EBDD33EA1882}" type="slidenum">
              <a:rPr lang="ja-JP" altLang="en-US" sz="1000">
                <a:latin typeface="Times New Roman" panose="02020603050405020304" pitchFamily="18" charset="0"/>
              </a:rPr>
              <a:pPr/>
              <a:t>7</a:t>
            </a:fld>
            <a:endParaRPr lang="en-US" altLang="ja-JP" sz="1000">
              <a:latin typeface="Times New Roman" panose="02020603050405020304" pitchFamily="18" charset="0"/>
            </a:endParaRPr>
          </a:p>
        </p:txBody>
      </p:sp>
      <p:sp>
        <p:nvSpPr>
          <p:cNvPr id="8195" name="Rectangle 2">
            <a:extLst>
              <a:ext uri="{FF2B5EF4-FFF2-40B4-BE49-F238E27FC236}">
                <a16:creationId xmlns:a16="http://schemas.microsoft.com/office/drawing/2014/main" id="{7EDE4488-2330-48F9-8B04-8A90FB7301A1}"/>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FA1732D-4367-4986-86D0-FA15DBEBC44A}"/>
              </a:ext>
            </a:extLst>
          </p:cNvPr>
          <p:cNvSpPr>
            <a:spLocks noGrp="1" noChangeArrowheads="1"/>
          </p:cNvSpPr>
          <p:nvPr>
            <p:ph type="body" idx="1"/>
          </p:nvPr>
        </p:nvSpPr>
        <p:spPr>
          <a:noFill/>
        </p:spPr>
        <p:txBody>
          <a:bodyPr/>
          <a:lstStyle/>
          <a:p>
            <a:pPr eaLnBrk="1" hangingPunct="1">
              <a:buNone/>
            </a:pPr>
            <a:r>
              <a:rPr lang="ja-JP" altLang="en-US" sz="1200" dirty="0">
                <a:latin typeface="ＭＳ Ｐゴシック" panose="020B0600070205080204" pitchFamily="50" charset="-128"/>
              </a:rPr>
              <a:t>データの種類</a:t>
            </a:r>
            <a:endParaRPr lang="en-US" altLang="ja-JP" sz="1200" dirty="0">
              <a:latin typeface="ＭＳ Ｐゴシック" panose="020B0600070205080204" pitchFamily="50" charset="-128"/>
            </a:endParaRPr>
          </a:p>
          <a:p>
            <a:pPr eaLnBrk="1" hangingPunct="1">
              <a:buNone/>
            </a:pPr>
            <a:r>
              <a:rPr lang="ja-JP" altLang="en-US" sz="1200" dirty="0">
                <a:latin typeface="ＭＳ Ｐゴシック" panose="020B0600070205080204" pitchFamily="50" charset="-128"/>
              </a:rPr>
              <a:t>・量的データ </a:t>
            </a:r>
            <a:r>
              <a:rPr lang="ja-JP" altLang="en-US" dirty="0">
                <a:latin typeface="ＭＳ Ｐゴシック" panose="020B0600070205080204" pitchFamily="50" charset="-128"/>
              </a:rPr>
              <a:t>数量として記録されるデータ</a:t>
            </a:r>
            <a:endParaRPr lang="en-US" altLang="ja-JP" dirty="0">
              <a:latin typeface="ＭＳ Ｐゴシック" panose="020B0600070205080204" pitchFamily="50" charset="-128"/>
            </a:endParaRPr>
          </a:p>
          <a:p>
            <a:pPr eaLnBrk="1" hangingPunct="1">
              <a:buNone/>
            </a:pPr>
            <a:r>
              <a:rPr lang="ja-JP" altLang="en-US" sz="1200" dirty="0">
                <a:latin typeface="ＭＳ Ｐゴシック" panose="020B0600070205080204" pitchFamily="50" charset="-128"/>
              </a:rPr>
              <a:t> 　例）身長、体重、気温など</a:t>
            </a:r>
            <a:endParaRPr lang="en-US" altLang="ja-JP" sz="1200" dirty="0">
              <a:latin typeface="ＭＳ Ｐゴシック" panose="020B0600070205080204" pitchFamily="50" charset="-128"/>
            </a:endParaRPr>
          </a:p>
          <a:p>
            <a:pPr eaLnBrk="1" hangingPunct="1">
              <a:buNone/>
            </a:pPr>
            <a:r>
              <a:rPr lang="ja-JP" altLang="en-US" sz="1200" dirty="0">
                <a:latin typeface="ＭＳ Ｐゴシック" panose="020B0600070205080204" pitchFamily="50" charset="-128"/>
              </a:rPr>
              <a:t>　　小数点以下の値を持つ</a:t>
            </a:r>
            <a:endParaRPr lang="en-US" altLang="ja-JP" sz="1200" dirty="0">
              <a:latin typeface="ＭＳ Ｐゴシック" panose="020B0600070205080204" pitchFamily="50" charset="-128"/>
            </a:endParaRPr>
          </a:p>
          <a:p>
            <a:pPr eaLnBrk="1" hangingPunct="1">
              <a:buNone/>
            </a:pPr>
            <a:r>
              <a:rPr lang="ja-JP" altLang="en-US" sz="1200" dirty="0">
                <a:latin typeface="ＭＳ Ｐゴシック" panose="020B0600070205080204" pitchFamily="50" charset="-128"/>
              </a:rPr>
              <a:t>・質的データ </a:t>
            </a:r>
            <a:r>
              <a:rPr lang="ja-JP" altLang="en-US" dirty="0">
                <a:latin typeface="ＭＳ Ｐゴシック" panose="020B0600070205080204" pitchFamily="50" charset="-128"/>
              </a:rPr>
              <a:t>分類や種類の違いで記録されるデータ</a:t>
            </a:r>
            <a:endParaRPr lang="en-US" altLang="ja-JP" dirty="0">
              <a:latin typeface="ＭＳ Ｐゴシック" panose="020B0600070205080204" pitchFamily="50" charset="-128"/>
            </a:endParaRPr>
          </a:p>
          <a:p>
            <a:pPr eaLnBrk="1" hangingPunct="1">
              <a:buNone/>
            </a:pPr>
            <a:r>
              <a:rPr lang="en-US" altLang="ja-JP" sz="1200" dirty="0">
                <a:latin typeface="ＭＳ Ｐゴシック" panose="020B0600070205080204" pitchFamily="50" charset="-128"/>
              </a:rPr>
              <a:t>   </a:t>
            </a:r>
            <a:r>
              <a:rPr lang="ja-JP" altLang="en-US" sz="1200" dirty="0">
                <a:latin typeface="ＭＳ Ｐゴシック" panose="020B0600070205080204" pitchFamily="50" charset="-128"/>
              </a:rPr>
              <a:t>例）国籍、血液型、科目など</a:t>
            </a:r>
            <a:endParaRPr lang="en-US" altLang="ja-JP" sz="1200" dirty="0">
              <a:latin typeface="ＭＳ Ｐゴシック" panose="020B0600070205080204" pitchFamily="50" charset="-128"/>
            </a:endParaRPr>
          </a:p>
          <a:p>
            <a:pPr eaLnBrk="1" hangingPunct="1">
              <a:buNone/>
            </a:pPr>
            <a:r>
              <a:rPr lang="ja-JP" altLang="en-US" sz="1200" dirty="0">
                <a:latin typeface="ＭＳ Ｐゴシック" panose="020B0600070205080204" pitchFamily="50" charset="-128"/>
              </a:rPr>
              <a:t>　　小数点以下の値を持たない</a:t>
            </a:r>
            <a:r>
              <a:rPr lang="en-US" altLang="ja-JP" sz="1200" dirty="0">
                <a:latin typeface="ＭＳ Ｐゴシック" panose="020B0600070205080204" pitchFamily="50" charset="-128"/>
              </a:rPr>
              <a:t>(</a:t>
            </a:r>
            <a:r>
              <a:rPr lang="ja-JP" altLang="en-US" sz="1200" dirty="0">
                <a:latin typeface="ＭＳ Ｐゴシック" panose="020B0600070205080204" pitchFamily="50" charset="-128"/>
              </a:rPr>
              <a:t>整数、記号等）</a:t>
            </a:r>
            <a:endParaRPr lang="en-US" altLang="ja-JP" sz="1200" dirty="0">
              <a:latin typeface="ＭＳ Ｐゴシック" panose="020B0600070205080204" pitchFamily="50" charset="-128"/>
            </a:endParaRPr>
          </a:p>
          <a:p>
            <a:pPr eaLnBrk="1" hangingPunct="1"/>
            <a:endParaRPr lang="ja-JP" altLang="en-US" dirty="0"/>
          </a:p>
        </p:txBody>
      </p:sp>
    </p:spTree>
    <p:extLst>
      <p:ext uri="{BB962C8B-B14F-4D97-AF65-F5344CB8AC3E}">
        <p14:creationId xmlns:p14="http://schemas.microsoft.com/office/powerpoint/2010/main" val="2095140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75716C65-A596-4521-99CD-16330EF793B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ahoma" panose="020B0604030504040204" pitchFamily="34" charset="0"/>
                <a:ea typeface="ＭＳ Ｐゴシック" panose="020B0600070205080204" pitchFamily="50" charset="-128"/>
              </a:defRPr>
            </a:lvl1pPr>
            <a:lvl2pPr marL="741363" indent="-284163">
              <a:defRPr sz="2400">
                <a:solidFill>
                  <a:schemeClr val="tx1"/>
                </a:solidFill>
                <a:latin typeface="Tahoma" panose="020B0604030504040204" pitchFamily="34" charset="0"/>
                <a:ea typeface="ＭＳ Ｐゴシック" panose="020B0600070205080204" pitchFamily="50" charset="-128"/>
              </a:defRPr>
            </a:lvl2pPr>
            <a:lvl3pPr marL="1141413" indent="-227013">
              <a:defRPr sz="2400">
                <a:solidFill>
                  <a:schemeClr val="tx1"/>
                </a:solidFill>
                <a:latin typeface="Tahoma" panose="020B0604030504040204" pitchFamily="34" charset="0"/>
                <a:ea typeface="ＭＳ Ｐゴシック" panose="020B0600070205080204" pitchFamily="50" charset="-128"/>
              </a:defRPr>
            </a:lvl3pPr>
            <a:lvl4pPr marL="1598613" indent="-227013">
              <a:defRPr sz="2400">
                <a:solidFill>
                  <a:schemeClr val="tx1"/>
                </a:solidFill>
                <a:latin typeface="Tahoma" panose="020B0604030504040204" pitchFamily="34" charset="0"/>
                <a:ea typeface="ＭＳ Ｐゴシック" panose="020B0600070205080204" pitchFamily="50" charset="-128"/>
              </a:defRPr>
            </a:lvl4pPr>
            <a:lvl5pPr marL="2055813" indent="-227013">
              <a:defRPr sz="2400">
                <a:solidFill>
                  <a:schemeClr val="tx1"/>
                </a:solidFill>
                <a:latin typeface="Tahoma" panose="020B0604030504040204" pitchFamily="34" charset="0"/>
                <a:ea typeface="ＭＳ Ｐゴシック" panose="020B0600070205080204" pitchFamily="50" charset="-128"/>
              </a:defRPr>
            </a:lvl5pPr>
            <a:lvl6pPr marL="2513013" indent="-227013"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50" charset="-128"/>
              </a:defRPr>
            </a:lvl6pPr>
            <a:lvl7pPr marL="2970213" indent="-227013"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50" charset="-128"/>
              </a:defRPr>
            </a:lvl7pPr>
            <a:lvl8pPr marL="3427413" indent="-227013"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50" charset="-128"/>
              </a:defRPr>
            </a:lvl8pPr>
            <a:lvl9pPr marL="3884613" indent="-227013"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50" charset="-128"/>
              </a:defRPr>
            </a:lvl9pPr>
          </a:lstStyle>
          <a:p>
            <a:fld id="{6BB3676D-D2AF-4CCE-AE33-A493DE7DB096}" type="slidenum">
              <a:rPr lang="ja-JP" altLang="en-US" sz="1000" smtClean="0">
                <a:latin typeface="Times New Roman" panose="02020603050405020304" pitchFamily="18" charset="0"/>
              </a:rPr>
              <a:pPr/>
              <a:t>8</a:t>
            </a:fld>
            <a:endParaRPr lang="en-US" altLang="ja-JP" sz="1000">
              <a:latin typeface="Times New Roman" panose="02020603050405020304" pitchFamily="18" charset="0"/>
            </a:endParaRPr>
          </a:p>
        </p:txBody>
      </p:sp>
      <p:sp>
        <p:nvSpPr>
          <p:cNvPr id="14339" name="Rectangle 2">
            <a:extLst>
              <a:ext uri="{FF2B5EF4-FFF2-40B4-BE49-F238E27FC236}">
                <a16:creationId xmlns:a16="http://schemas.microsoft.com/office/drawing/2014/main" id="{B8B5C2D5-E4D3-4CAC-B7CB-FF0406AD4306}"/>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86CA1ACE-043B-4776-89D2-AE7B6513B69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ja-JP" altLang="en-US" dirty="0"/>
              <a:t>統計データの分野別の利用例を紹介します。</a:t>
            </a:r>
            <a:endParaRPr lang="en-US" altLang="ja-JP" dirty="0"/>
          </a:p>
          <a:p>
            <a:pPr eaLnBrk="1" hangingPunct="1"/>
            <a:r>
              <a:rPr lang="ja-JP" altLang="en-US" dirty="0"/>
              <a:t>　農業では品種改良、工業では製品品質管理、商業では販売戦略、広報戦略、医学では治療、薬品の有効性、教育では指導法の効果があります。</a:t>
            </a:r>
          </a:p>
          <a:p>
            <a:pPr eaLnBrk="1" hangingPunct="1"/>
            <a:r>
              <a:rPr lang="ja-JP" altLang="en-US" dirty="0"/>
              <a:t>　行政では予算配分、基準作成、施設立地、研究ではデータ分析の解釈などで利用されています。</a:t>
            </a:r>
          </a:p>
          <a:p>
            <a:pPr eaLnBrk="1" hangingPunct="1"/>
            <a:endParaRPr lang="ja-JP"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6C02BEC5-7679-4746-8C77-A424EA405AC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ahoma" panose="020B0604030504040204" pitchFamily="34" charset="0"/>
                <a:ea typeface="ＭＳ Ｐゴシック" panose="020B0600070205080204" pitchFamily="50" charset="-128"/>
              </a:defRPr>
            </a:lvl1pPr>
            <a:lvl2pPr marL="741363" indent="-284163">
              <a:defRPr sz="2400">
                <a:solidFill>
                  <a:schemeClr val="tx1"/>
                </a:solidFill>
                <a:latin typeface="Tahoma" panose="020B0604030504040204" pitchFamily="34" charset="0"/>
                <a:ea typeface="ＭＳ Ｐゴシック" panose="020B0600070205080204" pitchFamily="50" charset="-128"/>
              </a:defRPr>
            </a:lvl2pPr>
            <a:lvl3pPr marL="1141413" indent="-227013">
              <a:defRPr sz="2400">
                <a:solidFill>
                  <a:schemeClr val="tx1"/>
                </a:solidFill>
                <a:latin typeface="Tahoma" panose="020B0604030504040204" pitchFamily="34" charset="0"/>
                <a:ea typeface="ＭＳ Ｐゴシック" panose="020B0600070205080204" pitchFamily="50" charset="-128"/>
              </a:defRPr>
            </a:lvl3pPr>
            <a:lvl4pPr marL="1598613" indent="-227013">
              <a:defRPr sz="2400">
                <a:solidFill>
                  <a:schemeClr val="tx1"/>
                </a:solidFill>
                <a:latin typeface="Tahoma" panose="020B0604030504040204" pitchFamily="34" charset="0"/>
                <a:ea typeface="ＭＳ Ｐゴシック" panose="020B0600070205080204" pitchFamily="50" charset="-128"/>
              </a:defRPr>
            </a:lvl4pPr>
            <a:lvl5pPr marL="2055813" indent="-227013">
              <a:defRPr sz="2400">
                <a:solidFill>
                  <a:schemeClr val="tx1"/>
                </a:solidFill>
                <a:latin typeface="Tahoma" panose="020B0604030504040204" pitchFamily="34" charset="0"/>
                <a:ea typeface="ＭＳ Ｐゴシック" panose="020B0600070205080204" pitchFamily="50" charset="-128"/>
              </a:defRPr>
            </a:lvl5pPr>
            <a:lvl6pPr marL="2513013" indent="-227013"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50" charset="-128"/>
              </a:defRPr>
            </a:lvl6pPr>
            <a:lvl7pPr marL="2970213" indent="-227013"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50" charset="-128"/>
              </a:defRPr>
            </a:lvl7pPr>
            <a:lvl8pPr marL="3427413" indent="-227013"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50" charset="-128"/>
              </a:defRPr>
            </a:lvl8pPr>
            <a:lvl9pPr marL="3884613" indent="-227013"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50" charset="-128"/>
              </a:defRPr>
            </a:lvl9pPr>
          </a:lstStyle>
          <a:p>
            <a:fld id="{452136A0-1CB8-4D0F-9EC2-CA2A6EEE8782}" type="slidenum">
              <a:rPr lang="ja-JP" altLang="en-US" sz="1000" smtClean="0">
                <a:latin typeface="Times New Roman" panose="02020603050405020304" pitchFamily="18" charset="0"/>
              </a:rPr>
              <a:pPr/>
              <a:t>9</a:t>
            </a:fld>
            <a:endParaRPr lang="en-US" altLang="ja-JP" sz="1000">
              <a:latin typeface="Times New Roman" panose="02020603050405020304" pitchFamily="18" charset="0"/>
            </a:endParaRPr>
          </a:p>
        </p:txBody>
      </p:sp>
      <p:sp>
        <p:nvSpPr>
          <p:cNvPr id="22531" name="Rectangle 2">
            <a:extLst>
              <a:ext uri="{FF2B5EF4-FFF2-40B4-BE49-F238E27FC236}">
                <a16:creationId xmlns:a16="http://schemas.microsoft.com/office/drawing/2014/main" id="{693610F0-F8DA-4A49-AC9C-60CC3540A923}"/>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5FDDE505-F37F-4159-8472-3E8F0D59B7F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ja-JP" altLang="en-US" dirty="0"/>
              <a:t>データの読むための</a:t>
            </a:r>
            <a:r>
              <a:rPr lang="ja-JP" altLang="en-US" b="0" i="0" dirty="0"/>
              <a:t>区分等の分け方を</a:t>
            </a:r>
            <a:r>
              <a:rPr lang="ja-JP" altLang="en-US" dirty="0"/>
              <a:t>紹介します。</a:t>
            </a:r>
            <a:endParaRPr lang="en-US" altLang="ja-JP" dirty="0"/>
          </a:p>
          <a:p>
            <a:pPr eaLnBrk="1" hangingPunct="1"/>
            <a:r>
              <a:rPr lang="ja-JP" altLang="en-US" dirty="0"/>
              <a:t>地域では、国、県、市町、小地域・町丁字、ﾒｯｼｭ統計（緯度経度の地理情報で整理）です。</a:t>
            </a:r>
          </a:p>
          <a:p>
            <a:pPr eaLnBrk="1" hangingPunct="1"/>
            <a:r>
              <a:rPr lang="ja-JP" altLang="en-US" dirty="0"/>
              <a:t>時間では、日次、月次、四半期次、年次では暦年、年度があります。</a:t>
            </a:r>
          </a:p>
          <a:p>
            <a:pPr eaLnBrk="1" hangingPunct="1"/>
            <a:r>
              <a:rPr lang="ja-JP" altLang="en-US" dirty="0"/>
              <a:t>定義（調査方法）では全数、抽出、裾切り調査（従業者</a:t>
            </a:r>
            <a:r>
              <a:rPr lang="en-US" altLang="ja-JP" dirty="0"/>
              <a:t>4</a:t>
            </a:r>
            <a:r>
              <a:rPr lang="ja-JP" altLang="en-US" dirty="0"/>
              <a:t>人以上を事業所を調査し、</a:t>
            </a:r>
            <a:r>
              <a:rPr lang="en-US" altLang="ja-JP" dirty="0"/>
              <a:t>3</a:t>
            </a:r>
            <a:r>
              <a:rPr lang="ja-JP" altLang="en-US" dirty="0"/>
              <a:t>人以下は調査しない）です。</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8B246CDC-BEB3-49A0-949B-CE424B59FF1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ahoma" panose="020B0604030504040204" pitchFamily="34" charset="0"/>
                <a:ea typeface="ＭＳ Ｐゴシック" panose="020B0600070205080204" pitchFamily="50" charset="-128"/>
              </a:defRPr>
            </a:lvl1pPr>
            <a:lvl2pPr marL="741363" indent="-284163">
              <a:defRPr sz="2400">
                <a:solidFill>
                  <a:schemeClr val="tx1"/>
                </a:solidFill>
                <a:latin typeface="Tahoma" panose="020B0604030504040204" pitchFamily="34" charset="0"/>
                <a:ea typeface="ＭＳ Ｐゴシック" panose="020B0600070205080204" pitchFamily="50" charset="-128"/>
              </a:defRPr>
            </a:lvl2pPr>
            <a:lvl3pPr marL="1141413" indent="-227013">
              <a:defRPr sz="2400">
                <a:solidFill>
                  <a:schemeClr val="tx1"/>
                </a:solidFill>
                <a:latin typeface="Tahoma" panose="020B0604030504040204" pitchFamily="34" charset="0"/>
                <a:ea typeface="ＭＳ Ｐゴシック" panose="020B0600070205080204" pitchFamily="50" charset="-128"/>
              </a:defRPr>
            </a:lvl3pPr>
            <a:lvl4pPr marL="1598613" indent="-227013">
              <a:defRPr sz="2400">
                <a:solidFill>
                  <a:schemeClr val="tx1"/>
                </a:solidFill>
                <a:latin typeface="Tahoma" panose="020B0604030504040204" pitchFamily="34" charset="0"/>
                <a:ea typeface="ＭＳ Ｐゴシック" panose="020B0600070205080204" pitchFamily="50" charset="-128"/>
              </a:defRPr>
            </a:lvl4pPr>
            <a:lvl5pPr marL="2055813" indent="-227013">
              <a:defRPr sz="2400">
                <a:solidFill>
                  <a:schemeClr val="tx1"/>
                </a:solidFill>
                <a:latin typeface="Tahoma" panose="020B0604030504040204" pitchFamily="34" charset="0"/>
                <a:ea typeface="ＭＳ Ｐゴシック" panose="020B0600070205080204" pitchFamily="50" charset="-128"/>
              </a:defRPr>
            </a:lvl5pPr>
            <a:lvl6pPr marL="2513013" indent="-227013"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50" charset="-128"/>
              </a:defRPr>
            </a:lvl6pPr>
            <a:lvl7pPr marL="2970213" indent="-227013"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50" charset="-128"/>
              </a:defRPr>
            </a:lvl7pPr>
            <a:lvl8pPr marL="3427413" indent="-227013"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50" charset="-128"/>
              </a:defRPr>
            </a:lvl8pPr>
            <a:lvl9pPr marL="3884613" indent="-227013"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50" charset="-128"/>
              </a:defRPr>
            </a:lvl9pPr>
          </a:lstStyle>
          <a:p>
            <a:fld id="{1E8C6BA3-4C12-4DE1-AA80-4C94DE7952B1}" type="slidenum">
              <a:rPr lang="ja-JP" altLang="en-US" sz="1000" smtClean="0">
                <a:latin typeface="Times New Roman" panose="02020603050405020304" pitchFamily="18" charset="0"/>
              </a:rPr>
              <a:pPr/>
              <a:t>10</a:t>
            </a:fld>
            <a:endParaRPr lang="en-US" altLang="ja-JP" sz="1000">
              <a:latin typeface="Times New Roman" panose="02020603050405020304" pitchFamily="18" charset="0"/>
            </a:endParaRPr>
          </a:p>
        </p:txBody>
      </p:sp>
      <p:sp>
        <p:nvSpPr>
          <p:cNvPr id="24579" name="Rectangle 2">
            <a:extLst>
              <a:ext uri="{FF2B5EF4-FFF2-40B4-BE49-F238E27FC236}">
                <a16:creationId xmlns:a16="http://schemas.microsoft.com/office/drawing/2014/main" id="{DE8CE5C3-5A98-485F-81CC-6ECB4339B7FE}"/>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F19BC918-08EA-41AC-8684-D43AB532D57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rtl="0"/>
            <a:r>
              <a:rPr lang="ja-JP" altLang="en-US" sz="1200" b="0" i="0" u="none" strike="noStrike" baseline="0" dirty="0">
                <a:solidFill>
                  <a:srgbClr val="000000"/>
                </a:solidFill>
                <a:latin typeface="ＭＳ Ｐゴシック" panose="020B0600070205080204" pitchFamily="50" charset="-128"/>
                <a:ea typeface="ＭＳ Ｐゴシック" panose="020B0600070205080204" pitchFamily="50" charset="-128"/>
              </a:rPr>
              <a:t>表の形式</a:t>
            </a:r>
            <a:endParaRPr lang="en-US" altLang="ja-JP" sz="1200" b="0" i="0" u="none" strike="noStrike" baseline="0" dirty="0">
              <a:solidFill>
                <a:srgbClr val="000000"/>
              </a:solidFill>
              <a:latin typeface="ＭＳ Ｐゴシック" panose="020B0600070205080204" pitchFamily="50" charset="-128"/>
              <a:ea typeface="ＭＳ Ｐゴシック" panose="020B0600070205080204" pitchFamily="50" charset="-128"/>
            </a:endParaRPr>
          </a:p>
          <a:p>
            <a:pPr rtl="0"/>
            <a:r>
              <a:rPr lang="ja-JP" altLang="en-US" sz="1200" b="0" i="0" u="none" strike="noStrike" baseline="0" dirty="0">
                <a:solidFill>
                  <a:srgbClr val="000000"/>
                </a:solidFill>
                <a:latin typeface="ＭＳ Ｐゴシック" panose="020B0600070205080204" pitchFamily="50" charset="-128"/>
                <a:ea typeface="ＭＳ Ｐゴシック" panose="020B0600070205080204" pitchFamily="50" charset="-128"/>
              </a:rPr>
              <a:t>・表題：表番号、タイトル</a:t>
            </a:r>
            <a:endParaRPr lang="en-US" altLang="ja-JP" sz="1200" b="0" i="0" u="none" strike="noStrike" baseline="0" dirty="0">
              <a:solidFill>
                <a:srgbClr val="000000"/>
              </a:solidFill>
              <a:latin typeface="ＭＳ Ｐゴシック" panose="020B0600070205080204" pitchFamily="50" charset="-128"/>
              <a:ea typeface="ＭＳ Ｐゴシック" panose="020B0600070205080204" pitchFamily="50" charset="-128"/>
            </a:endParaRPr>
          </a:p>
          <a:p>
            <a:pPr rtl="0"/>
            <a:r>
              <a:rPr lang="ja-JP" altLang="en-US" sz="1200" b="0" i="0" u="none" strike="noStrike" baseline="0" dirty="0">
                <a:solidFill>
                  <a:srgbClr val="000000"/>
                </a:solidFill>
                <a:latin typeface="ＭＳ Ｐゴシック" panose="020B0600070205080204" pitchFamily="50" charset="-128"/>
                <a:ea typeface="ＭＳ Ｐゴシック" panose="020B0600070205080204" pitchFamily="50" charset="-128"/>
              </a:rPr>
              <a:t>・単位：単位名</a:t>
            </a:r>
            <a:endParaRPr lang="en-US" altLang="ja-JP" sz="1200" b="0" i="0" u="none" strike="noStrike" baseline="0" dirty="0">
              <a:solidFill>
                <a:srgbClr val="000000"/>
              </a:solidFill>
              <a:latin typeface="ＭＳ Ｐゴシック" panose="020B0600070205080204" pitchFamily="50" charset="-128"/>
              <a:ea typeface="ＭＳ Ｐゴシック" panose="020B0600070205080204" pitchFamily="50" charset="-128"/>
            </a:endParaRPr>
          </a:p>
          <a:p>
            <a:pPr rtl="0"/>
            <a:r>
              <a:rPr lang="ja-JP" altLang="en-US" sz="1200" b="0" i="0" u="none" strike="noStrike" baseline="0" dirty="0">
                <a:solidFill>
                  <a:srgbClr val="000000"/>
                </a:solidFill>
                <a:latin typeface="ＭＳ Ｐゴシック" panose="020B0600070205080204" pitchFamily="50" charset="-128"/>
                <a:ea typeface="ＭＳ Ｐゴシック" panose="020B0600070205080204" pitchFamily="50" charset="-128"/>
              </a:rPr>
              <a:t>・表頭</a:t>
            </a:r>
            <a:endParaRPr lang="en-US" altLang="ja-JP" sz="1200" b="0" i="0" u="none" strike="noStrike" baseline="0" dirty="0">
              <a:solidFill>
                <a:srgbClr val="000000"/>
              </a:solidFill>
              <a:latin typeface="ＭＳ Ｐゴシック" panose="020B0600070205080204" pitchFamily="50" charset="-128"/>
              <a:ea typeface="ＭＳ Ｐゴシック" panose="020B0600070205080204" pitchFamily="50" charset="-128"/>
            </a:endParaRPr>
          </a:p>
          <a:p>
            <a:pPr rtl="0"/>
            <a:r>
              <a:rPr lang="ja-JP" altLang="en-US" sz="1200" b="0" i="0" u="none" strike="noStrike" baseline="0" dirty="0">
                <a:solidFill>
                  <a:srgbClr val="000000"/>
                </a:solidFill>
                <a:latin typeface="ＭＳ Ｐゴシック" panose="020B0600070205080204" pitchFamily="50" charset="-128"/>
                <a:ea typeface="ＭＳ Ｐゴシック" panose="020B0600070205080204" pitchFamily="50" charset="-128"/>
              </a:rPr>
              <a:t>・表側</a:t>
            </a:r>
            <a:endParaRPr lang="en-US" altLang="ja-JP" sz="1200" b="0" i="0" u="none" strike="noStrike" baseline="0" dirty="0">
              <a:solidFill>
                <a:srgbClr val="000000"/>
              </a:solidFill>
              <a:latin typeface="ＭＳ Ｐゴシック" panose="020B0600070205080204" pitchFamily="50" charset="-128"/>
              <a:ea typeface="ＭＳ Ｐゴシック" panose="020B0600070205080204" pitchFamily="50" charset="-128"/>
            </a:endParaRPr>
          </a:p>
          <a:p>
            <a:pPr rtl="0"/>
            <a:r>
              <a:rPr lang="ja-JP" altLang="en-US" sz="1200" b="0" i="0" u="none" strike="noStrike" baseline="0" dirty="0">
                <a:solidFill>
                  <a:srgbClr val="000000"/>
                </a:solidFill>
                <a:latin typeface="ＭＳ Ｐゴシック" panose="020B0600070205080204" pitchFamily="50" charset="-128"/>
                <a:ea typeface="ＭＳ Ｐゴシック" panose="020B0600070205080204" pitchFamily="50" charset="-128"/>
              </a:rPr>
              <a:t>・脚注：出所</a:t>
            </a:r>
            <a:endParaRPr lang="en-US" altLang="ja-JP" sz="1200" b="0" i="0" u="none" strike="noStrike" baseline="0" dirty="0">
              <a:solidFill>
                <a:srgbClr val="000000"/>
              </a:solidFill>
              <a:latin typeface="ＭＳ Ｐゴシック" panose="020B0600070205080204" pitchFamily="50" charset="-128"/>
              <a:ea typeface="ＭＳ Ｐゴシック" panose="020B0600070205080204" pitchFamily="50" charset="-128"/>
            </a:endParaRPr>
          </a:p>
          <a:p>
            <a:pPr eaLnBrk="1" hangingPunct="1"/>
            <a:endParaRPr lang="ja-JP"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9FC39EC9-2437-4DFD-8211-50C19A0AC7A9}"/>
              </a:ext>
            </a:extLst>
          </p:cNvPr>
          <p:cNvGrpSpPr>
            <a:grpSpLocks/>
          </p:cNvGrpSpPr>
          <p:nvPr/>
        </p:nvGrpSpPr>
        <p:grpSpPr bwMode="auto">
          <a:xfrm>
            <a:off x="0" y="2438400"/>
            <a:ext cx="9759950" cy="1052513"/>
            <a:chOff x="0" y="1536"/>
            <a:chExt cx="5675" cy="663"/>
          </a:xfrm>
        </p:grpSpPr>
        <p:grpSp>
          <p:nvGrpSpPr>
            <p:cNvPr id="5" name="Group 3">
              <a:extLst>
                <a:ext uri="{FF2B5EF4-FFF2-40B4-BE49-F238E27FC236}">
                  <a16:creationId xmlns:a16="http://schemas.microsoft.com/office/drawing/2014/main" id="{73EB0BED-5C72-4A0E-8B54-67559275F8A8}"/>
                </a:ext>
              </a:extLst>
            </p:cNvPr>
            <p:cNvGrpSpPr>
              <a:grpSpLocks/>
            </p:cNvGrpSpPr>
            <p:nvPr/>
          </p:nvGrpSpPr>
          <p:grpSpPr bwMode="auto">
            <a:xfrm>
              <a:off x="183" y="1604"/>
              <a:ext cx="448" cy="299"/>
              <a:chOff x="720" y="336"/>
              <a:chExt cx="624" cy="432"/>
            </a:xfrm>
          </p:grpSpPr>
          <p:sp>
            <p:nvSpPr>
              <p:cNvPr id="12" name="Rectangle 4">
                <a:extLst>
                  <a:ext uri="{FF2B5EF4-FFF2-40B4-BE49-F238E27FC236}">
                    <a16:creationId xmlns:a16="http://schemas.microsoft.com/office/drawing/2014/main" id="{43654DC0-2D01-46C9-B99A-942E0EDBCC34}"/>
                  </a:ext>
                </a:extLst>
              </p:cNvPr>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ahoma" pitchFamily="34" charset="0"/>
                    <a:ea typeface="ＭＳ Ｐゴシック" pitchFamily="50" charset="-128"/>
                  </a:defRPr>
                </a:lvl1pPr>
                <a:lvl2pPr marL="742950" indent="-285750">
                  <a:defRPr sz="2400">
                    <a:solidFill>
                      <a:schemeClr val="tx1"/>
                    </a:solidFill>
                    <a:latin typeface="Tahoma" pitchFamily="34" charset="0"/>
                    <a:ea typeface="ＭＳ Ｐゴシック" pitchFamily="50" charset="-128"/>
                  </a:defRPr>
                </a:lvl2pPr>
                <a:lvl3pPr marL="1143000" indent="-228600">
                  <a:defRPr sz="2400">
                    <a:solidFill>
                      <a:schemeClr val="tx1"/>
                    </a:solidFill>
                    <a:latin typeface="Tahoma" pitchFamily="34" charset="0"/>
                    <a:ea typeface="ＭＳ Ｐゴシック" pitchFamily="50" charset="-128"/>
                  </a:defRPr>
                </a:lvl3pPr>
                <a:lvl4pPr marL="1600200" indent="-228600">
                  <a:defRPr sz="2400">
                    <a:solidFill>
                      <a:schemeClr val="tx1"/>
                    </a:solidFill>
                    <a:latin typeface="Tahoma" pitchFamily="34" charset="0"/>
                    <a:ea typeface="ＭＳ Ｐゴシック" pitchFamily="50" charset="-128"/>
                  </a:defRPr>
                </a:lvl4pPr>
                <a:lvl5pPr marL="2057400" indent="-228600">
                  <a:defRPr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sz="2400">
                    <a:solidFill>
                      <a:schemeClr val="tx1"/>
                    </a:solidFill>
                    <a:latin typeface="Tahoma" pitchFamily="34" charset="0"/>
                    <a:ea typeface="ＭＳ Ｐゴシック" pitchFamily="50" charset="-128"/>
                  </a:defRPr>
                </a:lvl9pPr>
              </a:lstStyle>
              <a:p>
                <a:pPr>
                  <a:defRPr/>
                </a:pPr>
                <a:endParaRPr lang="ja-JP" altLang="en-US"/>
              </a:p>
            </p:txBody>
          </p:sp>
          <p:sp>
            <p:nvSpPr>
              <p:cNvPr id="13" name="Rectangle 5">
                <a:extLst>
                  <a:ext uri="{FF2B5EF4-FFF2-40B4-BE49-F238E27FC236}">
                    <a16:creationId xmlns:a16="http://schemas.microsoft.com/office/drawing/2014/main" id="{EFB3227C-623D-4D1B-97D0-25CA0DB720EE}"/>
                  </a:ext>
                </a:extLst>
              </p:cNvPr>
              <p:cNvSpPr>
                <a:spLocks noChangeArrowheads="1"/>
              </p:cNvSpPr>
              <p:nvPr/>
            </p:nvSpPr>
            <p:spPr bwMode="auto">
              <a:xfrm>
                <a:off x="1057" y="336"/>
                <a:ext cx="294"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ahoma" pitchFamily="34" charset="0"/>
                    <a:ea typeface="ＭＳ Ｐゴシック" pitchFamily="50" charset="-128"/>
                  </a:defRPr>
                </a:lvl1pPr>
                <a:lvl2pPr marL="742950" indent="-285750">
                  <a:defRPr sz="2400">
                    <a:solidFill>
                      <a:schemeClr val="tx1"/>
                    </a:solidFill>
                    <a:latin typeface="Tahoma" pitchFamily="34" charset="0"/>
                    <a:ea typeface="ＭＳ Ｐゴシック" pitchFamily="50" charset="-128"/>
                  </a:defRPr>
                </a:lvl2pPr>
                <a:lvl3pPr marL="1143000" indent="-228600">
                  <a:defRPr sz="2400">
                    <a:solidFill>
                      <a:schemeClr val="tx1"/>
                    </a:solidFill>
                    <a:latin typeface="Tahoma" pitchFamily="34" charset="0"/>
                    <a:ea typeface="ＭＳ Ｐゴシック" pitchFamily="50" charset="-128"/>
                  </a:defRPr>
                </a:lvl3pPr>
                <a:lvl4pPr marL="1600200" indent="-228600">
                  <a:defRPr sz="2400">
                    <a:solidFill>
                      <a:schemeClr val="tx1"/>
                    </a:solidFill>
                    <a:latin typeface="Tahoma" pitchFamily="34" charset="0"/>
                    <a:ea typeface="ＭＳ Ｐゴシック" pitchFamily="50" charset="-128"/>
                  </a:defRPr>
                </a:lvl4pPr>
                <a:lvl5pPr marL="2057400" indent="-228600">
                  <a:defRPr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sz="2400">
                    <a:solidFill>
                      <a:schemeClr val="tx1"/>
                    </a:solidFill>
                    <a:latin typeface="Tahoma" pitchFamily="34" charset="0"/>
                    <a:ea typeface="ＭＳ Ｐゴシック" pitchFamily="50" charset="-128"/>
                  </a:defRPr>
                </a:lvl9pPr>
              </a:lstStyle>
              <a:p>
                <a:pPr>
                  <a:defRPr/>
                </a:pPr>
                <a:endParaRPr lang="ja-JP" altLang="en-US"/>
              </a:p>
            </p:txBody>
          </p:sp>
        </p:grpSp>
        <p:grpSp>
          <p:nvGrpSpPr>
            <p:cNvPr id="6" name="Group 6">
              <a:extLst>
                <a:ext uri="{FF2B5EF4-FFF2-40B4-BE49-F238E27FC236}">
                  <a16:creationId xmlns:a16="http://schemas.microsoft.com/office/drawing/2014/main" id="{C56C51C8-BB65-45FB-AA0C-93DF4F0841AF}"/>
                </a:ext>
              </a:extLst>
            </p:cNvPr>
            <p:cNvGrpSpPr>
              <a:grpSpLocks/>
            </p:cNvGrpSpPr>
            <p:nvPr/>
          </p:nvGrpSpPr>
          <p:grpSpPr bwMode="auto">
            <a:xfrm>
              <a:off x="261" y="1870"/>
              <a:ext cx="465" cy="299"/>
              <a:chOff x="912" y="2640"/>
              <a:chExt cx="672" cy="432"/>
            </a:xfrm>
          </p:grpSpPr>
          <p:sp>
            <p:nvSpPr>
              <p:cNvPr id="10" name="Rectangle 7">
                <a:extLst>
                  <a:ext uri="{FF2B5EF4-FFF2-40B4-BE49-F238E27FC236}">
                    <a16:creationId xmlns:a16="http://schemas.microsoft.com/office/drawing/2014/main" id="{2A1F978E-18D4-48C2-BF82-0395623B8216}"/>
                  </a:ext>
                </a:extLst>
              </p:cNvPr>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ahoma" pitchFamily="34" charset="0"/>
                    <a:ea typeface="ＭＳ Ｐゴシック" pitchFamily="50" charset="-128"/>
                  </a:defRPr>
                </a:lvl1pPr>
                <a:lvl2pPr marL="742950" indent="-285750">
                  <a:defRPr sz="2400">
                    <a:solidFill>
                      <a:schemeClr val="tx1"/>
                    </a:solidFill>
                    <a:latin typeface="Tahoma" pitchFamily="34" charset="0"/>
                    <a:ea typeface="ＭＳ Ｐゴシック" pitchFamily="50" charset="-128"/>
                  </a:defRPr>
                </a:lvl2pPr>
                <a:lvl3pPr marL="1143000" indent="-228600">
                  <a:defRPr sz="2400">
                    <a:solidFill>
                      <a:schemeClr val="tx1"/>
                    </a:solidFill>
                    <a:latin typeface="Tahoma" pitchFamily="34" charset="0"/>
                    <a:ea typeface="ＭＳ Ｐゴシック" pitchFamily="50" charset="-128"/>
                  </a:defRPr>
                </a:lvl3pPr>
                <a:lvl4pPr marL="1600200" indent="-228600">
                  <a:defRPr sz="2400">
                    <a:solidFill>
                      <a:schemeClr val="tx1"/>
                    </a:solidFill>
                    <a:latin typeface="Tahoma" pitchFamily="34" charset="0"/>
                    <a:ea typeface="ＭＳ Ｐゴシック" pitchFamily="50" charset="-128"/>
                  </a:defRPr>
                </a:lvl4pPr>
                <a:lvl5pPr marL="2057400" indent="-228600">
                  <a:defRPr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sz="2400">
                    <a:solidFill>
                      <a:schemeClr val="tx1"/>
                    </a:solidFill>
                    <a:latin typeface="Tahoma" pitchFamily="34" charset="0"/>
                    <a:ea typeface="ＭＳ Ｐゴシック" pitchFamily="50" charset="-128"/>
                  </a:defRPr>
                </a:lvl9pPr>
              </a:lstStyle>
              <a:p>
                <a:pPr>
                  <a:defRPr/>
                </a:pPr>
                <a:endParaRPr lang="ja-JP" altLang="en-US"/>
              </a:p>
            </p:txBody>
          </p:sp>
          <p:sp>
            <p:nvSpPr>
              <p:cNvPr id="11" name="Rectangle 8">
                <a:extLst>
                  <a:ext uri="{FF2B5EF4-FFF2-40B4-BE49-F238E27FC236}">
                    <a16:creationId xmlns:a16="http://schemas.microsoft.com/office/drawing/2014/main" id="{E07A8A3C-EA99-47D3-9D44-FAA36201637C}"/>
                  </a:ext>
                </a:extLst>
              </p:cNvPr>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ahoma" pitchFamily="34" charset="0"/>
                    <a:ea typeface="ＭＳ Ｐゴシック" pitchFamily="50" charset="-128"/>
                  </a:defRPr>
                </a:lvl1pPr>
                <a:lvl2pPr marL="742950" indent="-285750">
                  <a:defRPr sz="2400">
                    <a:solidFill>
                      <a:schemeClr val="tx1"/>
                    </a:solidFill>
                    <a:latin typeface="Tahoma" pitchFamily="34" charset="0"/>
                    <a:ea typeface="ＭＳ Ｐゴシック" pitchFamily="50" charset="-128"/>
                  </a:defRPr>
                </a:lvl2pPr>
                <a:lvl3pPr marL="1143000" indent="-228600">
                  <a:defRPr sz="2400">
                    <a:solidFill>
                      <a:schemeClr val="tx1"/>
                    </a:solidFill>
                    <a:latin typeface="Tahoma" pitchFamily="34" charset="0"/>
                    <a:ea typeface="ＭＳ Ｐゴシック" pitchFamily="50" charset="-128"/>
                  </a:defRPr>
                </a:lvl3pPr>
                <a:lvl4pPr marL="1600200" indent="-228600">
                  <a:defRPr sz="2400">
                    <a:solidFill>
                      <a:schemeClr val="tx1"/>
                    </a:solidFill>
                    <a:latin typeface="Tahoma" pitchFamily="34" charset="0"/>
                    <a:ea typeface="ＭＳ Ｐゴシック" pitchFamily="50" charset="-128"/>
                  </a:defRPr>
                </a:lvl4pPr>
                <a:lvl5pPr marL="2057400" indent="-228600">
                  <a:defRPr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sz="2400">
                    <a:solidFill>
                      <a:schemeClr val="tx1"/>
                    </a:solidFill>
                    <a:latin typeface="Tahoma" pitchFamily="34" charset="0"/>
                    <a:ea typeface="ＭＳ Ｐゴシック" pitchFamily="50" charset="-128"/>
                  </a:defRPr>
                </a:lvl9pPr>
              </a:lstStyle>
              <a:p>
                <a:pPr>
                  <a:defRPr/>
                </a:pPr>
                <a:endParaRPr lang="ja-JP" altLang="en-US"/>
              </a:p>
            </p:txBody>
          </p:sp>
        </p:grpSp>
        <p:sp>
          <p:nvSpPr>
            <p:cNvPr id="7" name="Rectangle 9">
              <a:extLst>
                <a:ext uri="{FF2B5EF4-FFF2-40B4-BE49-F238E27FC236}">
                  <a16:creationId xmlns:a16="http://schemas.microsoft.com/office/drawing/2014/main" id="{C806E646-3B80-4B81-8AC6-CE365F13EC0F}"/>
                </a:ext>
              </a:extLst>
            </p:cNvPr>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ahoma" pitchFamily="34" charset="0"/>
                  <a:ea typeface="ＭＳ Ｐゴシック" pitchFamily="50" charset="-128"/>
                </a:defRPr>
              </a:lvl1pPr>
              <a:lvl2pPr marL="742950" indent="-285750">
                <a:defRPr sz="2400">
                  <a:solidFill>
                    <a:schemeClr val="tx1"/>
                  </a:solidFill>
                  <a:latin typeface="Tahoma" pitchFamily="34" charset="0"/>
                  <a:ea typeface="ＭＳ Ｐゴシック" pitchFamily="50" charset="-128"/>
                </a:defRPr>
              </a:lvl2pPr>
              <a:lvl3pPr marL="1143000" indent="-228600">
                <a:defRPr sz="2400">
                  <a:solidFill>
                    <a:schemeClr val="tx1"/>
                  </a:solidFill>
                  <a:latin typeface="Tahoma" pitchFamily="34" charset="0"/>
                  <a:ea typeface="ＭＳ Ｐゴシック" pitchFamily="50" charset="-128"/>
                </a:defRPr>
              </a:lvl3pPr>
              <a:lvl4pPr marL="1600200" indent="-228600">
                <a:defRPr sz="2400">
                  <a:solidFill>
                    <a:schemeClr val="tx1"/>
                  </a:solidFill>
                  <a:latin typeface="Tahoma" pitchFamily="34" charset="0"/>
                  <a:ea typeface="ＭＳ Ｐゴシック" pitchFamily="50" charset="-128"/>
                </a:defRPr>
              </a:lvl4pPr>
              <a:lvl5pPr marL="2057400" indent="-228600">
                <a:defRPr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sz="2400">
                  <a:solidFill>
                    <a:schemeClr val="tx1"/>
                  </a:solidFill>
                  <a:latin typeface="Tahoma" pitchFamily="34" charset="0"/>
                  <a:ea typeface="ＭＳ Ｐゴシック" pitchFamily="50" charset="-128"/>
                </a:defRPr>
              </a:lvl9pPr>
            </a:lstStyle>
            <a:p>
              <a:pPr>
                <a:defRPr/>
              </a:pPr>
              <a:endParaRPr lang="ja-JP" altLang="en-US"/>
            </a:p>
          </p:txBody>
        </p:sp>
        <p:sp>
          <p:nvSpPr>
            <p:cNvPr id="8" name="Rectangle 10">
              <a:extLst>
                <a:ext uri="{FF2B5EF4-FFF2-40B4-BE49-F238E27FC236}">
                  <a16:creationId xmlns:a16="http://schemas.microsoft.com/office/drawing/2014/main" id="{8CBCB627-E9B1-45FA-8A5D-C64FDE9B4370}"/>
                </a:ext>
              </a:extLst>
            </p:cNvPr>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ahoma" pitchFamily="34" charset="0"/>
                  <a:ea typeface="ＭＳ Ｐゴシック" pitchFamily="50" charset="-128"/>
                </a:defRPr>
              </a:lvl1pPr>
              <a:lvl2pPr marL="742950" indent="-285750">
                <a:defRPr sz="2400">
                  <a:solidFill>
                    <a:schemeClr val="tx1"/>
                  </a:solidFill>
                  <a:latin typeface="Tahoma" pitchFamily="34" charset="0"/>
                  <a:ea typeface="ＭＳ Ｐゴシック" pitchFamily="50" charset="-128"/>
                </a:defRPr>
              </a:lvl2pPr>
              <a:lvl3pPr marL="1143000" indent="-228600">
                <a:defRPr sz="2400">
                  <a:solidFill>
                    <a:schemeClr val="tx1"/>
                  </a:solidFill>
                  <a:latin typeface="Tahoma" pitchFamily="34" charset="0"/>
                  <a:ea typeface="ＭＳ Ｐゴシック" pitchFamily="50" charset="-128"/>
                </a:defRPr>
              </a:lvl3pPr>
              <a:lvl4pPr marL="1600200" indent="-228600">
                <a:defRPr sz="2400">
                  <a:solidFill>
                    <a:schemeClr val="tx1"/>
                  </a:solidFill>
                  <a:latin typeface="Tahoma" pitchFamily="34" charset="0"/>
                  <a:ea typeface="ＭＳ Ｐゴシック" pitchFamily="50" charset="-128"/>
                </a:defRPr>
              </a:lvl4pPr>
              <a:lvl5pPr marL="2057400" indent="-228600">
                <a:defRPr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sz="2400">
                  <a:solidFill>
                    <a:schemeClr val="tx1"/>
                  </a:solidFill>
                  <a:latin typeface="Tahoma" pitchFamily="34" charset="0"/>
                  <a:ea typeface="ＭＳ Ｐゴシック" pitchFamily="50" charset="-128"/>
                </a:defRPr>
              </a:lvl9pPr>
            </a:lstStyle>
            <a:p>
              <a:pPr>
                <a:defRPr/>
              </a:pPr>
              <a:endParaRPr lang="ja-JP" altLang="en-US"/>
            </a:p>
          </p:txBody>
        </p:sp>
        <p:sp>
          <p:nvSpPr>
            <p:cNvPr id="9" name="Rectangle 11">
              <a:extLst>
                <a:ext uri="{FF2B5EF4-FFF2-40B4-BE49-F238E27FC236}">
                  <a16:creationId xmlns:a16="http://schemas.microsoft.com/office/drawing/2014/main" id="{60FB305B-C438-49D0-8D06-00BEBC713D58}"/>
                </a:ext>
              </a:extLst>
            </p:cNvPr>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ahoma" pitchFamily="34" charset="0"/>
                  <a:ea typeface="ＭＳ Ｐゴシック" pitchFamily="50" charset="-128"/>
                </a:defRPr>
              </a:lvl1pPr>
              <a:lvl2pPr marL="742950" indent="-285750">
                <a:defRPr sz="2400">
                  <a:solidFill>
                    <a:schemeClr val="tx1"/>
                  </a:solidFill>
                  <a:latin typeface="Tahoma" pitchFamily="34" charset="0"/>
                  <a:ea typeface="ＭＳ Ｐゴシック" pitchFamily="50" charset="-128"/>
                </a:defRPr>
              </a:lvl2pPr>
              <a:lvl3pPr marL="1143000" indent="-228600">
                <a:defRPr sz="2400">
                  <a:solidFill>
                    <a:schemeClr val="tx1"/>
                  </a:solidFill>
                  <a:latin typeface="Tahoma" pitchFamily="34" charset="0"/>
                  <a:ea typeface="ＭＳ Ｐゴシック" pitchFamily="50" charset="-128"/>
                </a:defRPr>
              </a:lvl3pPr>
              <a:lvl4pPr marL="1600200" indent="-228600">
                <a:defRPr sz="2400">
                  <a:solidFill>
                    <a:schemeClr val="tx1"/>
                  </a:solidFill>
                  <a:latin typeface="Tahoma" pitchFamily="34" charset="0"/>
                  <a:ea typeface="ＭＳ Ｐゴシック" pitchFamily="50" charset="-128"/>
                </a:defRPr>
              </a:lvl4pPr>
              <a:lvl5pPr marL="2057400" indent="-228600">
                <a:defRPr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sz="2400">
                  <a:solidFill>
                    <a:schemeClr val="tx1"/>
                  </a:solidFill>
                  <a:latin typeface="Tahoma" pitchFamily="34" charset="0"/>
                  <a:ea typeface="ＭＳ Ｐゴシック" pitchFamily="50" charset="-128"/>
                </a:defRPr>
              </a:lvl9pPr>
            </a:lstStyle>
            <a:p>
              <a:pPr>
                <a:defRPr/>
              </a:pPr>
              <a:endParaRPr lang="ja-JP" altLang="en-US"/>
            </a:p>
          </p:txBody>
        </p:sp>
      </p:grpSp>
      <p:sp>
        <p:nvSpPr>
          <p:cNvPr id="120844" name="Rectangle 12"/>
          <p:cNvSpPr>
            <a:spLocks noGrp="1" noChangeArrowheads="1"/>
          </p:cNvSpPr>
          <p:nvPr>
            <p:ph type="ctrTitle"/>
          </p:nvPr>
        </p:nvSpPr>
        <p:spPr>
          <a:xfrm>
            <a:off x="1073150" y="1828800"/>
            <a:ext cx="8420100" cy="1143000"/>
          </a:xfrm>
        </p:spPr>
        <p:txBody>
          <a:bodyPr/>
          <a:lstStyle>
            <a:lvl1pPr>
              <a:defRPr/>
            </a:lvl1pPr>
          </a:lstStyle>
          <a:p>
            <a:pPr lvl="0"/>
            <a:r>
              <a:rPr lang="ja-JP" altLang="en-US" noProof="0"/>
              <a:t>マスタ タイトルの書式設定</a:t>
            </a:r>
          </a:p>
        </p:txBody>
      </p:sp>
      <p:sp>
        <p:nvSpPr>
          <p:cNvPr id="120845" name="Rectangle 13"/>
          <p:cNvSpPr>
            <a:spLocks noGrp="1" noChangeArrowheads="1"/>
          </p:cNvSpPr>
          <p:nvPr>
            <p:ph type="subTitle" idx="1"/>
          </p:nvPr>
        </p:nvSpPr>
        <p:spPr>
          <a:xfrm>
            <a:off x="1485900" y="3886200"/>
            <a:ext cx="6934200" cy="1752600"/>
          </a:xfrm>
        </p:spPr>
        <p:txBody>
          <a:bodyPr/>
          <a:lstStyle>
            <a:lvl1pPr marL="0" indent="0" algn="ctr">
              <a:buFont typeface="Wingdings" pitchFamily="2" charset="2"/>
              <a:buNone/>
              <a:defRPr/>
            </a:lvl1pPr>
          </a:lstStyle>
          <a:p>
            <a:pPr lvl="0"/>
            <a:r>
              <a:rPr lang="ja-JP" altLang="en-US" noProof="0"/>
              <a:t>マスタ サブタイトルの書式設定</a:t>
            </a:r>
          </a:p>
        </p:txBody>
      </p:sp>
      <p:sp>
        <p:nvSpPr>
          <p:cNvPr id="14" name="Rectangle 14">
            <a:extLst>
              <a:ext uri="{FF2B5EF4-FFF2-40B4-BE49-F238E27FC236}">
                <a16:creationId xmlns:a16="http://schemas.microsoft.com/office/drawing/2014/main" id="{928F9F48-AF19-4F43-B81A-37D7924F23CC}"/>
              </a:ext>
            </a:extLst>
          </p:cNvPr>
          <p:cNvSpPr>
            <a:spLocks noGrp="1" noChangeArrowheads="1"/>
          </p:cNvSpPr>
          <p:nvPr>
            <p:ph type="dt" sz="half" idx="10"/>
          </p:nvPr>
        </p:nvSpPr>
        <p:spPr>
          <a:xfrm>
            <a:off x="1073150" y="6248400"/>
            <a:ext cx="2063750" cy="457200"/>
          </a:xfrm>
        </p:spPr>
        <p:txBody>
          <a:bodyPr/>
          <a:lstStyle>
            <a:lvl1pPr>
              <a:defRPr>
                <a:solidFill>
                  <a:schemeClr val="bg2"/>
                </a:solidFill>
              </a:defRPr>
            </a:lvl1pPr>
          </a:lstStyle>
          <a:p>
            <a:pPr>
              <a:defRPr/>
            </a:pPr>
            <a:fld id="{CB949175-381A-4668-B5AE-B4669132F979}" type="datetime1">
              <a:rPr lang="ja-JP" altLang="en-US" smtClean="0"/>
              <a:t>2026/4/26</a:t>
            </a:fld>
            <a:endParaRPr lang="en-US" altLang="ja-JP"/>
          </a:p>
        </p:txBody>
      </p:sp>
      <p:sp>
        <p:nvSpPr>
          <p:cNvPr id="15" name="Rectangle 15">
            <a:extLst>
              <a:ext uri="{FF2B5EF4-FFF2-40B4-BE49-F238E27FC236}">
                <a16:creationId xmlns:a16="http://schemas.microsoft.com/office/drawing/2014/main" id="{DFEFFFDE-314B-43A7-8EB9-A1E957F2EEA2}"/>
              </a:ext>
            </a:extLst>
          </p:cNvPr>
          <p:cNvSpPr>
            <a:spLocks noGrp="1" noChangeArrowheads="1"/>
          </p:cNvSpPr>
          <p:nvPr>
            <p:ph type="ftr" sz="quarter" idx="11"/>
          </p:nvPr>
        </p:nvSpPr>
        <p:spPr>
          <a:xfrm>
            <a:off x="3714750" y="6248400"/>
            <a:ext cx="3136900" cy="457200"/>
          </a:xfrm>
        </p:spPr>
        <p:txBody>
          <a:bodyPr/>
          <a:lstStyle>
            <a:lvl1pPr>
              <a:defRPr>
                <a:solidFill>
                  <a:schemeClr val="bg2"/>
                </a:solidFill>
              </a:defRPr>
            </a:lvl1pPr>
          </a:lstStyle>
          <a:p>
            <a:pPr>
              <a:defRPr/>
            </a:pPr>
            <a:endParaRPr lang="en-US" altLang="ja-JP"/>
          </a:p>
        </p:txBody>
      </p:sp>
      <p:sp>
        <p:nvSpPr>
          <p:cNvPr id="16" name="Rectangle 16">
            <a:extLst>
              <a:ext uri="{FF2B5EF4-FFF2-40B4-BE49-F238E27FC236}">
                <a16:creationId xmlns:a16="http://schemas.microsoft.com/office/drawing/2014/main" id="{453080EB-53C5-4B5D-B281-14881A3575C5}"/>
              </a:ext>
            </a:extLst>
          </p:cNvPr>
          <p:cNvSpPr>
            <a:spLocks noGrp="1" noChangeArrowheads="1"/>
          </p:cNvSpPr>
          <p:nvPr>
            <p:ph type="sldNum" sz="quarter" idx="12"/>
          </p:nvPr>
        </p:nvSpPr>
        <p:spPr>
          <a:xfrm>
            <a:off x="7429500" y="6248400"/>
            <a:ext cx="2063750" cy="457200"/>
          </a:xfrm>
        </p:spPr>
        <p:txBody>
          <a:bodyPr/>
          <a:lstStyle>
            <a:lvl1pPr>
              <a:defRPr smtClean="0">
                <a:solidFill>
                  <a:schemeClr val="bg2"/>
                </a:solidFill>
              </a:defRPr>
            </a:lvl1pPr>
          </a:lstStyle>
          <a:p>
            <a:pPr>
              <a:defRPr/>
            </a:pPr>
            <a:fld id="{11291728-BE91-49EB-85E1-FB508C55BB2C}" type="slidenum">
              <a:rPr lang="ja-JP" altLang="en-US"/>
              <a:pPr>
                <a:defRPr/>
              </a:pPr>
              <a:t>‹#›</a:t>
            </a:fld>
            <a:endParaRPr lang="en-US" altLang="ja-JP"/>
          </a:p>
        </p:txBody>
      </p:sp>
    </p:spTree>
    <p:extLst>
      <p:ext uri="{BB962C8B-B14F-4D97-AF65-F5344CB8AC3E}">
        <p14:creationId xmlns:p14="http://schemas.microsoft.com/office/powerpoint/2010/main" val="4199057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1">
            <a:extLst>
              <a:ext uri="{FF2B5EF4-FFF2-40B4-BE49-F238E27FC236}">
                <a16:creationId xmlns:a16="http://schemas.microsoft.com/office/drawing/2014/main" id="{598BC2C5-0342-4D70-BC94-FBEB2118FC00}"/>
              </a:ext>
            </a:extLst>
          </p:cNvPr>
          <p:cNvSpPr>
            <a:spLocks noGrp="1" noChangeArrowheads="1"/>
          </p:cNvSpPr>
          <p:nvPr>
            <p:ph type="dt" sz="half" idx="10"/>
          </p:nvPr>
        </p:nvSpPr>
        <p:spPr>
          <a:ln/>
        </p:spPr>
        <p:txBody>
          <a:bodyPr/>
          <a:lstStyle>
            <a:lvl1pPr>
              <a:defRPr/>
            </a:lvl1pPr>
          </a:lstStyle>
          <a:p>
            <a:pPr>
              <a:defRPr/>
            </a:pPr>
            <a:fld id="{5289A493-1A67-4156-8904-F09DCFA58F10}" type="datetime1">
              <a:rPr lang="ja-JP" altLang="en-US" smtClean="0"/>
              <a:t>2026/4/26</a:t>
            </a:fld>
            <a:endParaRPr lang="en-US" altLang="ja-JP"/>
          </a:p>
        </p:txBody>
      </p:sp>
      <p:sp>
        <p:nvSpPr>
          <p:cNvPr id="5" name="Rectangle 12">
            <a:extLst>
              <a:ext uri="{FF2B5EF4-FFF2-40B4-BE49-F238E27FC236}">
                <a16:creationId xmlns:a16="http://schemas.microsoft.com/office/drawing/2014/main" id="{9A71EEFB-A57F-431A-9C06-8517D9DA50D6}"/>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3">
            <a:extLst>
              <a:ext uri="{FF2B5EF4-FFF2-40B4-BE49-F238E27FC236}">
                <a16:creationId xmlns:a16="http://schemas.microsoft.com/office/drawing/2014/main" id="{70B0AB79-BA28-4D91-9AA6-1BADD67A6E7A}"/>
              </a:ext>
            </a:extLst>
          </p:cNvPr>
          <p:cNvSpPr>
            <a:spLocks noGrp="1" noChangeArrowheads="1"/>
          </p:cNvSpPr>
          <p:nvPr>
            <p:ph type="sldNum" sz="quarter" idx="12"/>
          </p:nvPr>
        </p:nvSpPr>
        <p:spPr>
          <a:ln/>
        </p:spPr>
        <p:txBody>
          <a:bodyPr/>
          <a:lstStyle>
            <a:lvl1pPr>
              <a:defRPr/>
            </a:lvl1pPr>
          </a:lstStyle>
          <a:p>
            <a:pPr>
              <a:defRPr/>
            </a:pPr>
            <a:fld id="{327361E9-7AFB-473A-8B07-D5D2473BD2ED}" type="slidenum">
              <a:rPr lang="ja-JP" altLang="en-US"/>
              <a:pPr>
                <a:defRPr/>
              </a:pPr>
              <a:t>‹#›</a:t>
            </a:fld>
            <a:endParaRPr lang="en-US" altLang="ja-JP"/>
          </a:p>
        </p:txBody>
      </p:sp>
    </p:spTree>
    <p:extLst>
      <p:ext uri="{BB962C8B-B14F-4D97-AF65-F5344CB8AC3E}">
        <p14:creationId xmlns:p14="http://schemas.microsoft.com/office/powerpoint/2010/main" val="1440356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588250" y="617538"/>
            <a:ext cx="2112963" cy="551497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1244600" y="617538"/>
            <a:ext cx="6191250" cy="55149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1">
            <a:extLst>
              <a:ext uri="{FF2B5EF4-FFF2-40B4-BE49-F238E27FC236}">
                <a16:creationId xmlns:a16="http://schemas.microsoft.com/office/drawing/2014/main" id="{4BFF7B75-6850-4CD6-B969-D22C6ABC933F}"/>
              </a:ext>
            </a:extLst>
          </p:cNvPr>
          <p:cNvSpPr>
            <a:spLocks noGrp="1" noChangeArrowheads="1"/>
          </p:cNvSpPr>
          <p:nvPr>
            <p:ph type="dt" sz="half" idx="10"/>
          </p:nvPr>
        </p:nvSpPr>
        <p:spPr>
          <a:ln/>
        </p:spPr>
        <p:txBody>
          <a:bodyPr/>
          <a:lstStyle>
            <a:lvl1pPr>
              <a:defRPr/>
            </a:lvl1pPr>
          </a:lstStyle>
          <a:p>
            <a:pPr>
              <a:defRPr/>
            </a:pPr>
            <a:fld id="{1CF4F9AC-EC8E-4696-B5B7-BF12E28A17B8}" type="datetime1">
              <a:rPr lang="ja-JP" altLang="en-US" smtClean="0"/>
              <a:t>2026/4/26</a:t>
            </a:fld>
            <a:endParaRPr lang="en-US" altLang="ja-JP"/>
          </a:p>
        </p:txBody>
      </p:sp>
      <p:sp>
        <p:nvSpPr>
          <p:cNvPr id="5" name="Rectangle 12">
            <a:extLst>
              <a:ext uri="{FF2B5EF4-FFF2-40B4-BE49-F238E27FC236}">
                <a16:creationId xmlns:a16="http://schemas.microsoft.com/office/drawing/2014/main" id="{71F0C866-48C5-4BB9-B050-ACFD307D63EF}"/>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3">
            <a:extLst>
              <a:ext uri="{FF2B5EF4-FFF2-40B4-BE49-F238E27FC236}">
                <a16:creationId xmlns:a16="http://schemas.microsoft.com/office/drawing/2014/main" id="{7F3EBEC5-7C60-4A39-825B-228DF3012D41}"/>
              </a:ext>
            </a:extLst>
          </p:cNvPr>
          <p:cNvSpPr>
            <a:spLocks noGrp="1" noChangeArrowheads="1"/>
          </p:cNvSpPr>
          <p:nvPr>
            <p:ph type="sldNum" sz="quarter" idx="12"/>
          </p:nvPr>
        </p:nvSpPr>
        <p:spPr>
          <a:ln/>
        </p:spPr>
        <p:txBody>
          <a:bodyPr/>
          <a:lstStyle>
            <a:lvl1pPr>
              <a:defRPr/>
            </a:lvl1pPr>
          </a:lstStyle>
          <a:p>
            <a:pPr>
              <a:defRPr/>
            </a:pPr>
            <a:fld id="{FD88114A-C8B6-4097-B885-68299B6D013C}" type="slidenum">
              <a:rPr lang="ja-JP" altLang="en-US"/>
              <a:pPr>
                <a:defRPr/>
              </a:pPr>
              <a:t>‹#›</a:t>
            </a:fld>
            <a:endParaRPr lang="en-US" altLang="ja-JP"/>
          </a:p>
        </p:txBody>
      </p:sp>
    </p:spTree>
    <p:extLst>
      <p:ext uri="{BB962C8B-B14F-4D97-AF65-F5344CB8AC3E}">
        <p14:creationId xmlns:p14="http://schemas.microsoft.com/office/powerpoint/2010/main" val="1933083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244600" y="617538"/>
            <a:ext cx="8445500" cy="1143000"/>
          </a:xfrm>
        </p:spPr>
        <p:txBody>
          <a:bodyPr/>
          <a:lstStyle/>
          <a:p>
            <a:r>
              <a:rPr lang="ja-JP" altLang="en-US"/>
              <a:t>マスター タイトルの書式設定</a:t>
            </a:r>
          </a:p>
        </p:txBody>
      </p:sp>
      <p:sp>
        <p:nvSpPr>
          <p:cNvPr id="3" name="テキスト プレースホルダー 2"/>
          <p:cNvSpPr>
            <a:spLocks noGrp="1"/>
          </p:cNvSpPr>
          <p:nvPr>
            <p:ph type="body" sz="half" idx="1"/>
          </p:nvPr>
        </p:nvSpPr>
        <p:spPr>
          <a:xfrm>
            <a:off x="1281113" y="2017713"/>
            <a:ext cx="413385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567363" y="2017713"/>
            <a:ext cx="413385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11">
            <a:extLst>
              <a:ext uri="{FF2B5EF4-FFF2-40B4-BE49-F238E27FC236}">
                <a16:creationId xmlns:a16="http://schemas.microsoft.com/office/drawing/2014/main" id="{6E0E4440-0B33-40B5-88F1-C23062B9B0AC}"/>
              </a:ext>
            </a:extLst>
          </p:cNvPr>
          <p:cNvSpPr>
            <a:spLocks noGrp="1" noChangeArrowheads="1"/>
          </p:cNvSpPr>
          <p:nvPr>
            <p:ph type="dt" sz="half" idx="10"/>
          </p:nvPr>
        </p:nvSpPr>
        <p:spPr>
          <a:ln/>
        </p:spPr>
        <p:txBody>
          <a:bodyPr/>
          <a:lstStyle>
            <a:lvl1pPr>
              <a:defRPr/>
            </a:lvl1pPr>
          </a:lstStyle>
          <a:p>
            <a:pPr>
              <a:defRPr/>
            </a:pPr>
            <a:fld id="{CEB76288-6666-4916-A770-1948CFA1DD52}" type="datetime1">
              <a:rPr lang="ja-JP" altLang="en-US" smtClean="0"/>
              <a:t>2026/4/26</a:t>
            </a:fld>
            <a:endParaRPr lang="en-US" altLang="ja-JP"/>
          </a:p>
        </p:txBody>
      </p:sp>
      <p:sp>
        <p:nvSpPr>
          <p:cNvPr id="6" name="Rectangle 12">
            <a:extLst>
              <a:ext uri="{FF2B5EF4-FFF2-40B4-BE49-F238E27FC236}">
                <a16:creationId xmlns:a16="http://schemas.microsoft.com/office/drawing/2014/main" id="{06245704-3903-43AA-8CD9-662E3E61390D}"/>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3">
            <a:extLst>
              <a:ext uri="{FF2B5EF4-FFF2-40B4-BE49-F238E27FC236}">
                <a16:creationId xmlns:a16="http://schemas.microsoft.com/office/drawing/2014/main" id="{752CA1ED-E571-4FB5-B4A0-07AD2B3C0E47}"/>
              </a:ext>
            </a:extLst>
          </p:cNvPr>
          <p:cNvSpPr>
            <a:spLocks noGrp="1" noChangeArrowheads="1"/>
          </p:cNvSpPr>
          <p:nvPr>
            <p:ph type="sldNum" sz="quarter" idx="12"/>
          </p:nvPr>
        </p:nvSpPr>
        <p:spPr>
          <a:ln/>
        </p:spPr>
        <p:txBody>
          <a:bodyPr/>
          <a:lstStyle>
            <a:lvl1pPr>
              <a:defRPr/>
            </a:lvl1pPr>
          </a:lstStyle>
          <a:p>
            <a:pPr>
              <a:defRPr/>
            </a:pPr>
            <a:fld id="{346A79FB-1931-4C96-A742-4978FC6D6E25}" type="slidenum">
              <a:rPr lang="ja-JP" altLang="en-US"/>
              <a:pPr>
                <a:defRPr/>
              </a:pPr>
              <a:t>‹#›</a:t>
            </a:fld>
            <a:endParaRPr lang="en-US" altLang="ja-JP"/>
          </a:p>
        </p:txBody>
      </p:sp>
    </p:spTree>
    <p:extLst>
      <p:ext uri="{BB962C8B-B14F-4D97-AF65-F5344CB8AC3E}">
        <p14:creationId xmlns:p14="http://schemas.microsoft.com/office/powerpoint/2010/main" val="2747777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244600" y="617538"/>
            <a:ext cx="8445500" cy="1143000"/>
          </a:xfrm>
        </p:spPr>
        <p:txBody>
          <a:bodyPr/>
          <a:lstStyle/>
          <a:p>
            <a:r>
              <a:rPr lang="ja-JP" altLang="en-US"/>
              <a:t>マスター タイトルの書式設定</a:t>
            </a:r>
          </a:p>
        </p:txBody>
      </p:sp>
      <p:sp>
        <p:nvSpPr>
          <p:cNvPr id="3" name="テキスト プレースホルダー 2"/>
          <p:cNvSpPr>
            <a:spLocks noGrp="1"/>
          </p:cNvSpPr>
          <p:nvPr>
            <p:ph type="body" sz="half" idx="1"/>
          </p:nvPr>
        </p:nvSpPr>
        <p:spPr>
          <a:xfrm>
            <a:off x="1281113" y="2017713"/>
            <a:ext cx="413385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quarter" idx="2"/>
          </p:nvPr>
        </p:nvSpPr>
        <p:spPr>
          <a:xfrm>
            <a:off x="5567363" y="2017713"/>
            <a:ext cx="4133850" cy="1981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ー 4"/>
          <p:cNvSpPr>
            <a:spLocks noGrp="1"/>
          </p:cNvSpPr>
          <p:nvPr>
            <p:ph sz="quarter" idx="3"/>
          </p:nvPr>
        </p:nvSpPr>
        <p:spPr>
          <a:xfrm>
            <a:off x="5567363" y="4151313"/>
            <a:ext cx="4133850" cy="1981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11">
            <a:extLst>
              <a:ext uri="{FF2B5EF4-FFF2-40B4-BE49-F238E27FC236}">
                <a16:creationId xmlns:a16="http://schemas.microsoft.com/office/drawing/2014/main" id="{1360AF89-894E-491C-8CD4-A3739C7265C0}"/>
              </a:ext>
            </a:extLst>
          </p:cNvPr>
          <p:cNvSpPr>
            <a:spLocks noGrp="1" noChangeArrowheads="1"/>
          </p:cNvSpPr>
          <p:nvPr>
            <p:ph type="dt" sz="half" idx="10"/>
          </p:nvPr>
        </p:nvSpPr>
        <p:spPr>
          <a:ln/>
        </p:spPr>
        <p:txBody>
          <a:bodyPr/>
          <a:lstStyle>
            <a:lvl1pPr>
              <a:defRPr/>
            </a:lvl1pPr>
          </a:lstStyle>
          <a:p>
            <a:pPr>
              <a:defRPr/>
            </a:pPr>
            <a:fld id="{E7438683-2E11-4CDC-B8B9-3EE64A928F71}" type="datetime1">
              <a:rPr lang="ja-JP" altLang="en-US" smtClean="0"/>
              <a:t>2026/4/26</a:t>
            </a:fld>
            <a:endParaRPr lang="en-US" altLang="ja-JP"/>
          </a:p>
        </p:txBody>
      </p:sp>
      <p:sp>
        <p:nvSpPr>
          <p:cNvPr id="7" name="Rectangle 12">
            <a:extLst>
              <a:ext uri="{FF2B5EF4-FFF2-40B4-BE49-F238E27FC236}">
                <a16:creationId xmlns:a16="http://schemas.microsoft.com/office/drawing/2014/main" id="{6ADE22A5-5AF0-4BA0-A747-EB48274A718A}"/>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8" name="Rectangle 13">
            <a:extLst>
              <a:ext uri="{FF2B5EF4-FFF2-40B4-BE49-F238E27FC236}">
                <a16:creationId xmlns:a16="http://schemas.microsoft.com/office/drawing/2014/main" id="{8B3AFFE5-D3D0-4595-8949-7FAB0FB11BF1}"/>
              </a:ext>
            </a:extLst>
          </p:cNvPr>
          <p:cNvSpPr>
            <a:spLocks noGrp="1" noChangeArrowheads="1"/>
          </p:cNvSpPr>
          <p:nvPr>
            <p:ph type="sldNum" sz="quarter" idx="12"/>
          </p:nvPr>
        </p:nvSpPr>
        <p:spPr>
          <a:ln/>
        </p:spPr>
        <p:txBody>
          <a:bodyPr/>
          <a:lstStyle>
            <a:lvl1pPr>
              <a:defRPr/>
            </a:lvl1pPr>
          </a:lstStyle>
          <a:p>
            <a:pPr>
              <a:defRPr/>
            </a:pPr>
            <a:fld id="{085EACA0-658F-4F2A-98B3-C6205BEE0F93}" type="slidenum">
              <a:rPr lang="ja-JP" altLang="en-US"/>
              <a:pPr>
                <a:defRPr/>
              </a:pPr>
              <a:t>‹#›</a:t>
            </a:fld>
            <a:endParaRPr lang="en-US" altLang="ja-JP"/>
          </a:p>
        </p:txBody>
      </p:sp>
    </p:spTree>
    <p:extLst>
      <p:ext uri="{BB962C8B-B14F-4D97-AF65-F5344CB8AC3E}">
        <p14:creationId xmlns:p14="http://schemas.microsoft.com/office/powerpoint/2010/main" val="3344625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1">
            <a:extLst>
              <a:ext uri="{FF2B5EF4-FFF2-40B4-BE49-F238E27FC236}">
                <a16:creationId xmlns:a16="http://schemas.microsoft.com/office/drawing/2014/main" id="{9E3FA286-191F-4B30-8C69-81AB03CC5E70}"/>
              </a:ext>
            </a:extLst>
          </p:cNvPr>
          <p:cNvSpPr>
            <a:spLocks noGrp="1" noChangeArrowheads="1"/>
          </p:cNvSpPr>
          <p:nvPr>
            <p:ph type="dt" sz="half" idx="10"/>
          </p:nvPr>
        </p:nvSpPr>
        <p:spPr>
          <a:ln/>
        </p:spPr>
        <p:txBody>
          <a:bodyPr/>
          <a:lstStyle>
            <a:lvl1pPr>
              <a:defRPr/>
            </a:lvl1pPr>
          </a:lstStyle>
          <a:p>
            <a:pPr>
              <a:defRPr/>
            </a:pPr>
            <a:fld id="{DA1253C0-9245-4E49-AB0C-C568A5A46855}" type="datetime1">
              <a:rPr lang="ja-JP" altLang="en-US" smtClean="0"/>
              <a:t>2026/4/26</a:t>
            </a:fld>
            <a:endParaRPr lang="en-US" altLang="ja-JP"/>
          </a:p>
        </p:txBody>
      </p:sp>
      <p:sp>
        <p:nvSpPr>
          <p:cNvPr id="5" name="Rectangle 12">
            <a:extLst>
              <a:ext uri="{FF2B5EF4-FFF2-40B4-BE49-F238E27FC236}">
                <a16:creationId xmlns:a16="http://schemas.microsoft.com/office/drawing/2014/main" id="{B754A074-7FDE-4498-82A2-ECEC88C7DDD2}"/>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3">
            <a:extLst>
              <a:ext uri="{FF2B5EF4-FFF2-40B4-BE49-F238E27FC236}">
                <a16:creationId xmlns:a16="http://schemas.microsoft.com/office/drawing/2014/main" id="{B07D51F0-2F78-4D79-B3B5-A31E3731E90B}"/>
              </a:ext>
            </a:extLst>
          </p:cNvPr>
          <p:cNvSpPr>
            <a:spLocks noGrp="1" noChangeArrowheads="1"/>
          </p:cNvSpPr>
          <p:nvPr>
            <p:ph type="sldNum" sz="quarter" idx="12"/>
          </p:nvPr>
        </p:nvSpPr>
        <p:spPr>
          <a:ln/>
        </p:spPr>
        <p:txBody>
          <a:bodyPr/>
          <a:lstStyle>
            <a:lvl1pPr>
              <a:defRPr/>
            </a:lvl1pPr>
          </a:lstStyle>
          <a:p>
            <a:pPr>
              <a:defRPr/>
            </a:pPr>
            <a:fld id="{6F2008A6-72A8-4D36-9122-EF11DB488EBC}" type="slidenum">
              <a:rPr lang="ja-JP" altLang="en-US"/>
              <a:pPr>
                <a:defRPr/>
              </a:pPr>
              <a:t>‹#›</a:t>
            </a:fld>
            <a:endParaRPr lang="en-US" altLang="ja-JP"/>
          </a:p>
        </p:txBody>
      </p:sp>
    </p:spTree>
    <p:extLst>
      <p:ext uri="{BB962C8B-B14F-4D97-AF65-F5344CB8AC3E}">
        <p14:creationId xmlns:p14="http://schemas.microsoft.com/office/powerpoint/2010/main" val="3316894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11">
            <a:extLst>
              <a:ext uri="{FF2B5EF4-FFF2-40B4-BE49-F238E27FC236}">
                <a16:creationId xmlns:a16="http://schemas.microsoft.com/office/drawing/2014/main" id="{84B20B1B-83B7-4698-BF60-09A4D737DDCD}"/>
              </a:ext>
            </a:extLst>
          </p:cNvPr>
          <p:cNvSpPr>
            <a:spLocks noGrp="1" noChangeArrowheads="1"/>
          </p:cNvSpPr>
          <p:nvPr>
            <p:ph type="dt" sz="half" idx="10"/>
          </p:nvPr>
        </p:nvSpPr>
        <p:spPr>
          <a:ln/>
        </p:spPr>
        <p:txBody>
          <a:bodyPr/>
          <a:lstStyle>
            <a:lvl1pPr>
              <a:defRPr/>
            </a:lvl1pPr>
          </a:lstStyle>
          <a:p>
            <a:pPr>
              <a:defRPr/>
            </a:pPr>
            <a:fld id="{D4FD2093-679E-4559-87EC-EB24E859A60F}" type="datetime1">
              <a:rPr lang="ja-JP" altLang="en-US" smtClean="0"/>
              <a:t>2026/4/26</a:t>
            </a:fld>
            <a:endParaRPr lang="en-US" altLang="ja-JP"/>
          </a:p>
        </p:txBody>
      </p:sp>
      <p:sp>
        <p:nvSpPr>
          <p:cNvPr id="5" name="Rectangle 12">
            <a:extLst>
              <a:ext uri="{FF2B5EF4-FFF2-40B4-BE49-F238E27FC236}">
                <a16:creationId xmlns:a16="http://schemas.microsoft.com/office/drawing/2014/main" id="{C3C931E7-616A-4B84-9F31-32D635CF076B}"/>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3">
            <a:extLst>
              <a:ext uri="{FF2B5EF4-FFF2-40B4-BE49-F238E27FC236}">
                <a16:creationId xmlns:a16="http://schemas.microsoft.com/office/drawing/2014/main" id="{B77DC5FE-8B94-49B6-B685-0888C7D669F3}"/>
              </a:ext>
            </a:extLst>
          </p:cNvPr>
          <p:cNvSpPr>
            <a:spLocks noGrp="1" noChangeArrowheads="1"/>
          </p:cNvSpPr>
          <p:nvPr>
            <p:ph type="sldNum" sz="quarter" idx="12"/>
          </p:nvPr>
        </p:nvSpPr>
        <p:spPr>
          <a:ln/>
        </p:spPr>
        <p:txBody>
          <a:bodyPr/>
          <a:lstStyle>
            <a:lvl1pPr>
              <a:defRPr/>
            </a:lvl1pPr>
          </a:lstStyle>
          <a:p>
            <a:pPr>
              <a:defRPr/>
            </a:pPr>
            <a:fld id="{18E58ADA-00D1-4DA2-9F46-4BFE28520C48}" type="slidenum">
              <a:rPr lang="ja-JP" altLang="en-US"/>
              <a:pPr>
                <a:defRPr/>
              </a:pPr>
              <a:t>‹#›</a:t>
            </a:fld>
            <a:endParaRPr lang="en-US" altLang="ja-JP"/>
          </a:p>
        </p:txBody>
      </p:sp>
    </p:spTree>
    <p:extLst>
      <p:ext uri="{BB962C8B-B14F-4D97-AF65-F5344CB8AC3E}">
        <p14:creationId xmlns:p14="http://schemas.microsoft.com/office/powerpoint/2010/main" val="2345662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1281113" y="2017713"/>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567363" y="2017713"/>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11">
            <a:extLst>
              <a:ext uri="{FF2B5EF4-FFF2-40B4-BE49-F238E27FC236}">
                <a16:creationId xmlns:a16="http://schemas.microsoft.com/office/drawing/2014/main" id="{EE7E06F2-5A14-4936-981C-3C9622096700}"/>
              </a:ext>
            </a:extLst>
          </p:cNvPr>
          <p:cNvSpPr>
            <a:spLocks noGrp="1" noChangeArrowheads="1"/>
          </p:cNvSpPr>
          <p:nvPr>
            <p:ph type="dt" sz="half" idx="10"/>
          </p:nvPr>
        </p:nvSpPr>
        <p:spPr>
          <a:ln/>
        </p:spPr>
        <p:txBody>
          <a:bodyPr/>
          <a:lstStyle>
            <a:lvl1pPr>
              <a:defRPr/>
            </a:lvl1pPr>
          </a:lstStyle>
          <a:p>
            <a:pPr>
              <a:defRPr/>
            </a:pPr>
            <a:fld id="{16F486A7-32F4-4C91-AF34-46E08240A3A8}" type="datetime1">
              <a:rPr lang="ja-JP" altLang="en-US" smtClean="0"/>
              <a:t>2026/4/26</a:t>
            </a:fld>
            <a:endParaRPr lang="en-US" altLang="ja-JP"/>
          </a:p>
        </p:txBody>
      </p:sp>
      <p:sp>
        <p:nvSpPr>
          <p:cNvPr id="6" name="Rectangle 12">
            <a:extLst>
              <a:ext uri="{FF2B5EF4-FFF2-40B4-BE49-F238E27FC236}">
                <a16:creationId xmlns:a16="http://schemas.microsoft.com/office/drawing/2014/main" id="{7362769C-650A-46A3-BE27-38EA80068A37}"/>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3">
            <a:extLst>
              <a:ext uri="{FF2B5EF4-FFF2-40B4-BE49-F238E27FC236}">
                <a16:creationId xmlns:a16="http://schemas.microsoft.com/office/drawing/2014/main" id="{7EA0F469-3114-4CC1-BDD8-199021E0B56E}"/>
              </a:ext>
            </a:extLst>
          </p:cNvPr>
          <p:cNvSpPr>
            <a:spLocks noGrp="1" noChangeArrowheads="1"/>
          </p:cNvSpPr>
          <p:nvPr>
            <p:ph type="sldNum" sz="quarter" idx="12"/>
          </p:nvPr>
        </p:nvSpPr>
        <p:spPr>
          <a:ln/>
        </p:spPr>
        <p:txBody>
          <a:bodyPr/>
          <a:lstStyle>
            <a:lvl1pPr>
              <a:defRPr/>
            </a:lvl1pPr>
          </a:lstStyle>
          <a:p>
            <a:pPr>
              <a:defRPr/>
            </a:pPr>
            <a:fld id="{D0F6266D-7A17-4153-BE32-56A15D9B9316}" type="slidenum">
              <a:rPr lang="ja-JP" altLang="en-US"/>
              <a:pPr>
                <a:defRPr/>
              </a:pPr>
              <a:t>‹#›</a:t>
            </a:fld>
            <a:endParaRPr lang="en-US" altLang="ja-JP"/>
          </a:p>
        </p:txBody>
      </p:sp>
    </p:spTree>
    <p:extLst>
      <p:ext uri="{BB962C8B-B14F-4D97-AF65-F5344CB8AC3E}">
        <p14:creationId xmlns:p14="http://schemas.microsoft.com/office/powerpoint/2010/main" val="2519536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11">
            <a:extLst>
              <a:ext uri="{FF2B5EF4-FFF2-40B4-BE49-F238E27FC236}">
                <a16:creationId xmlns:a16="http://schemas.microsoft.com/office/drawing/2014/main" id="{7B67C0D7-2471-4C63-BE47-D62D402D3306}"/>
              </a:ext>
            </a:extLst>
          </p:cNvPr>
          <p:cNvSpPr>
            <a:spLocks noGrp="1" noChangeArrowheads="1"/>
          </p:cNvSpPr>
          <p:nvPr>
            <p:ph type="dt" sz="half" idx="10"/>
          </p:nvPr>
        </p:nvSpPr>
        <p:spPr>
          <a:ln/>
        </p:spPr>
        <p:txBody>
          <a:bodyPr/>
          <a:lstStyle>
            <a:lvl1pPr>
              <a:defRPr/>
            </a:lvl1pPr>
          </a:lstStyle>
          <a:p>
            <a:pPr>
              <a:defRPr/>
            </a:pPr>
            <a:fld id="{BCEF665D-62CE-41DF-9969-B8F3EA17B7F9}" type="datetime1">
              <a:rPr lang="ja-JP" altLang="en-US" smtClean="0"/>
              <a:t>2026/4/26</a:t>
            </a:fld>
            <a:endParaRPr lang="en-US" altLang="ja-JP"/>
          </a:p>
        </p:txBody>
      </p:sp>
      <p:sp>
        <p:nvSpPr>
          <p:cNvPr id="8" name="Rectangle 12">
            <a:extLst>
              <a:ext uri="{FF2B5EF4-FFF2-40B4-BE49-F238E27FC236}">
                <a16:creationId xmlns:a16="http://schemas.microsoft.com/office/drawing/2014/main" id="{6AAE9392-D83C-4BE9-BE12-A413FDC271A2}"/>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13">
            <a:extLst>
              <a:ext uri="{FF2B5EF4-FFF2-40B4-BE49-F238E27FC236}">
                <a16:creationId xmlns:a16="http://schemas.microsoft.com/office/drawing/2014/main" id="{A1968260-FBAA-41AC-A79C-51004018E1D8}"/>
              </a:ext>
            </a:extLst>
          </p:cNvPr>
          <p:cNvSpPr>
            <a:spLocks noGrp="1" noChangeArrowheads="1"/>
          </p:cNvSpPr>
          <p:nvPr>
            <p:ph type="sldNum" sz="quarter" idx="12"/>
          </p:nvPr>
        </p:nvSpPr>
        <p:spPr>
          <a:ln/>
        </p:spPr>
        <p:txBody>
          <a:bodyPr/>
          <a:lstStyle>
            <a:lvl1pPr>
              <a:defRPr/>
            </a:lvl1pPr>
          </a:lstStyle>
          <a:p>
            <a:pPr>
              <a:defRPr/>
            </a:pPr>
            <a:fld id="{57F38210-FF71-4B65-AE31-ECB43566BB11}" type="slidenum">
              <a:rPr lang="ja-JP" altLang="en-US"/>
              <a:pPr>
                <a:defRPr/>
              </a:pPr>
              <a:t>‹#›</a:t>
            </a:fld>
            <a:endParaRPr lang="en-US" altLang="ja-JP"/>
          </a:p>
        </p:txBody>
      </p:sp>
    </p:spTree>
    <p:extLst>
      <p:ext uri="{BB962C8B-B14F-4D97-AF65-F5344CB8AC3E}">
        <p14:creationId xmlns:p14="http://schemas.microsoft.com/office/powerpoint/2010/main" val="3070994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11">
            <a:extLst>
              <a:ext uri="{FF2B5EF4-FFF2-40B4-BE49-F238E27FC236}">
                <a16:creationId xmlns:a16="http://schemas.microsoft.com/office/drawing/2014/main" id="{D8739876-3980-40BE-ACBD-C05708DFEA47}"/>
              </a:ext>
            </a:extLst>
          </p:cNvPr>
          <p:cNvSpPr>
            <a:spLocks noGrp="1" noChangeArrowheads="1"/>
          </p:cNvSpPr>
          <p:nvPr>
            <p:ph type="dt" sz="half" idx="10"/>
          </p:nvPr>
        </p:nvSpPr>
        <p:spPr>
          <a:ln/>
        </p:spPr>
        <p:txBody>
          <a:bodyPr/>
          <a:lstStyle>
            <a:lvl1pPr>
              <a:defRPr/>
            </a:lvl1pPr>
          </a:lstStyle>
          <a:p>
            <a:pPr>
              <a:defRPr/>
            </a:pPr>
            <a:fld id="{03F0ACEE-223B-49B8-8E2B-474878B9A668}" type="datetime1">
              <a:rPr lang="ja-JP" altLang="en-US" smtClean="0"/>
              <a:t>2026/4/26</a:t>
            </a:fld>
            <a:endParaRPr lang="en-US" altLang="ja-JP"/>
          </a:p>
        </p:txBody>
      </p:sp>
      <p:sp>
        <p:nvSpPr>
          <p:cNvPr id="4" name="Rectangle 12">
            <a:extLst>
              <a:ext uri="{FF2B5EF4-FFF2-40B4-BE49-F238E27FC236}">
                <a16:creationId xmlns:a16="http://schemas.microsoft.com/office/drawing/2014/main" id="{611DD238-5AA8-49BB-8027-3DE0A8F15642}"/>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13">
            <a:extLst>
              <a:ext uri="{FF2B5EF4-FFF2-40B4-BE49-F238E27FC236}">
                <a16:creationId xmlns:a16="http://schemas.microsoft.com/office/drawing/2014/main" id="{81354D1B-EBF0-4EE9-BD24-D8A0FF00DD6E}"/>
              </a:ext>
            </a:extLst>
          </p:cNvPr>
          <p:cNvSpPr>
            <a:spLocks noGrp="1" noChangeArrowheads="1"/>
          </p:cNvSpPr>
          <p:nvPr>
            <p:ph type="sldNum" sz="quarter" idx="12"/>
          </p:nvPr>
        </p:nvSpPr>
        <p:spPr>
          <a:ln/>
        </p:spPr>
        <p:txBody>
          <a:bodyPr/>
          <a:lstStyle>
            <a:lvl1pPr>
              <a:defRPr/>
            </a:lvl1pPr>
          </a:lstStyle>
          <a:p>
            <a:pPr>
              <a:defRPr/>
            </a:pPr>
            <a:fld id="{C2078DB2-9090-4EAE-8039-2CC3C16E9279}" type="slidenum">
              <a:rPr lang="ja-JP" altLang="en-US"/>
              <a:pPr>
                <a:defRPr/>
              </a:pPr>
              <a:t>‹#›</a:t>
            </a:fld>
            <a:endParaRPr lang="en-US" altLang="ja-JP"/>
          </a:p>
        </p:txBody>
      </p:sp>
    </p:spTree>
    <p:extLst>
      <p:ext uri="{BB962C8B-B14F-4D97-AF65-F5344CB8AC3E}">
        <p14:creationId xmlns:p14="http://schemas.microsoft.com/office/powerpoint/2010/main" val="2453965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2E8CF073-D169-460C-A992-56C5EC2884CD}"/>
              </a:ext>
            </a:extLst>
          </p:cNvPr>
          <p:cNvSpPr>
            <a:spLocks noGrp="1" noChangeArrowheads="1"/>
          </p:cNvSpPr>
          <p:nvPr>
            <p:ph type="dt" sz="half" idx="10"/>
          </p:nvPr>
        </p:nvSpPr>
        <p:spPr>
          <a:ln/>
        </p:spPr>
        <p:txBody>
          <a:bodyPr/>
          <a:lstStyle>
            <a:lvl1pPr>
              <a:defRPr/>
            </a:lvl1pPr>
          </a:lstStyle>
          <a:p>
            <a:pPr>
              <a:defRPr/>
            </a:pPr>
            <a:fld id="{7EBA483F-08A7-4F65-9A1E-5F66F710D9A1}" type="datetime1">
              <a:rPr lang="ja-JP" altLang="en-US" smtClean="0"/>
              <a:t>2026/4/26</a:t>
            </a:fld>
            <a:endParaRPr lang="en-US" altLang="ja-JP"/>
          </a:p>
        </p:txBody>
      </p:sp>
      <p:sp>
        <p:nvSpPr>
          <p:cNvPr id="3" name="Rectangle 12">
            <a:extLst>
              <a:ext uri="{FF2B5EF4-FFF2-40B4-BE49-F238E27FC236}">
                <a16:creationId xmlns:a16="http://schemas.microsoft.com/office/drawing/2014/main" id="{1B9C875F-8F72-4CFD-BF39-1FEECB780C3A}"/>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13">
            <a:extLst>
              <a:ext uri="{FF2B5EF4-FFF2-40B4-BE49-F238E27FC236}">
                <a16:creationId xmlns:a16="http://schemas.microsoft.com/office/drawing/2014/main" id="{8C8210AB-B16B-4AED-A2C0-2DF2AB946357}"/>
              </a:ext>
            </a:extLst>
          </p:cNvPr>
          <p:cNvSpPr>
            <a:spLocks noGrp="1" noChangeArrowheads="1"/>
          </p:cNvSpPr>
          <p:nvPr>
            <p:ph type="sldNum" sz="quarter" idx="12"/>
          </p:nvPr>
        </p:nvSpPr>
        <p:spPr>
          <a:ln/>
        </p:spPr>
        <p:txBody>
          <a:bodyPr/>
          <a:lstStyle>
            <a:lvl1pPr>
              <a:defRPr/>
            </a:lvl1pPr>
          </a:lstStyle>
          <a:p>
            <a:pPr>
              <a:defRPr/>
            </a:pPr>
            <a:fld id="{9869D710-0DDB-456C-9C87-5EFD77CF9989}" type="slidenum">
              <a:rPr lang="ja-JP" altLang="en-US"/>
              <a:pPr>
                <a:defRPr/>
              </a:pPr>
              <a:t>‹#›</a:t>
            </a:fld>
            <a:endParaRPr lang="en-US" altLang="ja-JP"/>
          </a:p>
        </p:txBody>
      </p:sp>
    </p:spTree>
    <p:extLst>
      <p:ext uri="{BB962C8B-B14F-4D97-AF65-F5344CB8AC3E}">
        <p14:creationId xmlns:p14="http://schemas.microsoft.com/office/powerpoint/2010/main" val="363133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11">
            <a:extLst>
              <a:ext uri="{FF2B5EF4-FFF2-40B4-BE49-F238E27FC236}">
                <a16:creationId xmlns:a16="http://schemas.microsoft.com/office/drawing/2014/main" id="{21256F02-D84C-4593-B8D2-A6609816202E}"/>
              </a:ext>
            </a:extLst>
          </p:cNvPr>
          <p:cNvSpPr>
            <a:spLocks noGrp="1" noChangeArrowheads="1"/>
          </p:cNvSpPr>
          <p:nvPr>
            <p:ph type="dt" sz="half" idx="10"/>
          </p:nvPr>
        </p:nvSpPr>
        <p:spPr>
          <a:ln/>
        </p:spPr>
        <p:txBody>
          <a:bodyPr/>
          <a:lstStyle>
            <a:lvl1pPr>
              <a:defRPr/>
            </a:lvl1pPr>
          </a:lstStyle>
          <a:p>
            <a:pPr>
              <a:defRPr/>
            </a:pPr>
            <a:fld id="{E3EB3DE3-303A-4A08-94D2-627BB8380435}" type="datetime1">
              <a:rPr lang="ja-JP" altLang="en-US" smtClean="0"/>
              <a:t>2026/4/26</a:t>
            </a:fld>
            <a:endParaRPr lang="en-US" altLang="ja-JP"/>
          </a:p>
        </p:txBody>
      </p:sp>
      <p:sp>
        <p:nvSpPr>
          <p:cNvPr id="6" name="Rectangle 12">
            <a:extLst>
              <a:ext uri="{FF2B5EF4-FFF2-40B4-BE49-F238E27FC236}">
                <a16:creationId xmlns:a16="http://schemas.microsoft.com/office/drawing/2014/main" id="{EBF1DDAE-63A2-4ECE-9952-5CFCADB4798D}"/>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3">
            <a:extLst>
              <a:ext uri="{FF2B5EF4-FFF2-40B4-BE49-F238E27FC236}">
                <a16:creationId xmlns:a16="http://schemas.microsoft.com/office/drawing/2014/main" id="{5A2EEC92-CF0C-4A7E-939A-0F33962B2161}"/>
              </a:ext>
            </a:extLst>
          </p:cNvPr>
          <p:cNvSpPr>
            <a:spLocks noGrp="1" noChangeArrowheads="1"/>
          </p:cNvSpPr>
          <p:nvPr>
            <p:ph type="sldNum" sz="quarter" idx="12"/>
          </p:nvPr>
        </p:nvSpPr>
        <p:spPr>
          <a:ln/>
        </p:spPr>
        <p:txBody>
          <a:bodyPr/>
          <a:lstStyle>
            <a:lvl1pPr>
              <a:defRPr/>
            </a:lvl1pPr>
          </a:lstStyle>
          <a:p>
            <a:pPr>
              <a:defRPr/>
            </a:pPr>
            <a:fld id="{D7AE15D9-0DFC-439B-AFF1-803062685E95}" type="slidenum">
              <a:rPr lang="ja-JP" altLang="en-US"/>
              <a:pPr>
                <a:defRPr/>
              </a:pPr>
              <a:t>‹#›</a:t>
            </a:fld>
            <a:endParaRPr lang="en-US" altLang="ja-JP"/>
          </a:p>
        </p:txBody>
      </p:sp>
    </p:spTree>
    <p:extLst>
      <p:ext uri="{BB962C8B-B14F-4D97-AF65-F5344CB8AC3E}">
        <p14:creationId xmlns:p14="http://schemas.microsoft.com/office/powerpoint/2010/main" val="3347552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11">
            <a:extLst>
              <a:ext uri="{FF2B5EF4-FFF2-40B4-BE49-F238E27FC236}">
                <a16:creationId xmlns:a16="http://schemas.microsoft.com/office/drawing/2014/main" id="{C33C78EE-15B0-4763-A99B-87483E1A5F54}"/>
              </a:ext>
            </a:extLst>
          </p:cNvPr>
          <p:cNvSpPr>
            <a:spLocks noGrp="1" noChangeArrowheads="1"/>
          </p:cNvSpPr>
          <p:nvPr>
            <p:ph type="dt" sz="half" idx="10"/>
          </p:nvPr>
        </p:nvSpPr>
        <p:spPr>
          <a:ln/>
        </p:spPr>
        <p:txBody>
          <a:bodyPr/>
          <a:lstStyle>
            <a:lvl1pPr>
              <a:defRPr/>
            </a:lvl1pPr>
          </a:lstStyle>
          <a:p>
            <a:pPr>
              <a:defRPr/>
            </a:pPr>
            <a:fld id="{4B888C50-678B-4CD1-B630-3570AD2C71D7}" type="datetime1">
              <a:rPr lang="ja-JP" altLang="en-US" smtClean="0"/>
              <a:t>2026/4/26</a:t>
            </a:fld>
            <a:endParaRPr lang="en-US" altLang="ja-JP"/>
          </a:p>
        </p:txBody>
      </p:sp>
      <p:sp>
        <p:nvSpPr>
          <p:cNvPr id="6" name="Rectangle 12">
            <a:extLst>
              <a:ext uri="{FF2B5EF4-FFF2-40B4-BE49-F238E27FC236}">
                <a16:creationId xmlns:a16="http://schemas.microsoft.com/office/drawing/2014/main" id="{17A02EAB-CC57-4DD4-B18C-228EFAEFC239}"/>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3">
            <a:extLst>
              <a:ext uri="{FF2B5EF4-FFF2-40B4-BE49-F238E27FC236}">
                <a16:creationId xmlns:a16="http://schemas.microsoft.com/office/drawing/2014/main" id="{509ED823-F64A-4121-92C3-02D92A381088}"/>
              </a:ext>
            </a:extLst>
          </p:cNvPr>
          <p:cNvSpPr>
            <a:spLocks noGrp="1" noChangeArrowheads="1"/>
          </p:cNvSpPr>
          <p:nvPr>
            <p:ph type="sldNum" sz="quarter" idx="12"/>
          </p:nvPr>
        </p:nvSpPr>
        <p:spPr>
          <a:ln/>
        </p:spPr>
        <p:txBody>
          <a:bodyPr/>
          <a:lstStyle>
            <a:lvl1pPr>
              <a:defRPr/>
            </a:lvl1pPr>
          </a:lstStyle>
          <a:p>
            <a:pPr>
              <a:defRPr/>
            </a:pPr>
            <a:fld id="{C8A246FB-2F18-49CC-B8F7-A9D349CACEFB}" type="slidenum">
              <a:rPr lang="ja-JP" altLang="en-US"/>
              <a:pPr>
                <a:defRPr/>
              </a:pPr>
              <a:t>‹#›</a:t>
            </a:fld>
            <a:endParaRPr lang="en-US" altLang="ja-JP"/>
          </a:p>
        </p:txBody>
      </p:sp>
    </p:spTree>
    <p:extLst>
      <p:ext uri="{BB962C8B-B14F-4D97-AF65-F5344CB8AC3E}">
        <p14:creationId xmlns:p14="http://schemas.microsoft.com/office/powerpoint/2010/main" val="1697742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51B067F-5F97-4940-82F2-48BC9FEB2B64}"/>
              </a:ext>
            </a:extLst>
          </p:cNvPr>
          <p:cNvSpPr>
            <a:spLocks noChangeArrowheads="1"/>
          </p:cNvSpPr>
          <p:nvPr/>
        </p:nvSpPr>
        <p:spPr bwMode="ltGray">
          <a:xfrm>
            <a:off x="452438" y="1098550"/>
            <a:ext cx="474662"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ahoma" pitchFamily="34" charset="0"/>
                <a:ea typeface="ＭＳ Ｐゴシック" pitchFamily="50" charset="-128"/>
              </a:defRPr>
            </a:lvl1pPr>
            <a:lvl2pPr marL="742950" indent="-285750">
              <a:defRPr sz="2400">
                <a:solidFill>
                  <a:schemeClr val="tx1"/>
                </a:solidFill>
                <a:latin typeface="Tahoma" pitchFamily="34" charset="0"/>
                <a:ea typeface="ＭＳ Ｐゴシック" pitchFamily="50" charset="-128"/>
              </a:defRPr>
            </a:lvl2pPr>
            <a:lvl3pPr marL="1143000" indent="-228600">
              <a:defRPr sz="2400">
                <a:solidFill>
                  <a:schemeClr val="tx1"/>
                </a:solidFill>
                <a:latin typeface="Tahoma" pitchFamily="34" charset="0"/>
                <a:ea typeface="ＭＳ Ｐゴシック" pitchFamily="50" charset="-128"/>
              </a:defRPr>
            </a:lvl3pPr>
            <a:lvl4pPr marL="1600200" indent="-228600">
              <a:defRPr sz="2400">
                <a:solidFill>
                  <a:schemeClr val="tx1"/>
                </a:solidFill>
                <a:latin typeface="Tahoma" pitchFamily="34" charset="0"/>
                <a:ea typeface="ＭＳ Ｐゴシック" pitchFamily="50" charset="-128"/>
              </a:defRPr>
            </a:lvl4pPr>
            <a:lvl5pPr marL="2057400" indent="-228600">
              <a:defRPr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sz="2400">
                <a:solidFill>
                  <a:schemeClr val="tx1"/>
                </a:solidFill>
                <a:latin typeface="Tahoma" pitchFamily="34" charset="0"/>
                <a:ea typeface="ＭＳ Ｐゴシック" pitchFamily="50" charset="-128"/>
              </a:defRPr>
            </a:lvl9pPr>
          </a:lstStyle>
          <a:p>
            <a:pPr algn="ctr" eaLnBrk="1" hangingPunct="1">
              <a:defRPr/>
            </a:pPr>
            <a:endParaRPr kumimoji="1" lang="ja-JP" altLang="en-US"/>
          </a:p>
        </p:txBody>
      </p:sp>
      <p:sp>
        <p:nvSpPr>
          <p:cNvPr id="1027" name="Rectangle 3">
            <a:extLst>
              <a:ext uri="{FF2B5EF4-FFF2-40B4-BE49-F238E27FC236}">
                <a16:creationId xmlns:a16="http://schemas.microsoft.com/office/drawing/2014/main" id="{C37805F7-45A3-4210-B40B-44375F784328}"/>
              </a:ext>
            </a:extLst>
          </p:cNvPr>
          <p:cNvSpPr>
            <a:spLocks noChangeArrowheads="1"/>
          </p:cNvSpPr>
          <p:nvPr/>
        </p:nvSpPr>
        <p:spPr bwMode="ltGray">
          <a:xfrm>
            <a:off x="866775" y="1098550"/>
            <a:ext cx="355600"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ahoma" pitchFamily="34" charset="0"/>
                <a:ea typeface="ＭＳ Ｐゴシック" pitchFamily="50" charset="-128"/>
              </a:defRPr>
            </a:lvl1pPr>
            <a:lvl2pPr marL="742950" indent="-285750">
              <a:defRPr sz="2400">
                <a:solidFill>
                  <a:schemeClr val="tx1"/>
                </a:solidFill>
                <a:latin typeface="Tahoma" pitchFamily="34" charset="0"/>
                <a:ea typeface="ＭＳ Ｐゴシック" pitchFamily="50" charset="-128"/>
              </a:defRPr>
            </a:lvl2pPr>
            <a:lvl3pPr marL="1143000" indent="-228600">
              <a:defRPr sz="2400">
                <a:solidFill>
                  <a:schemeClr val="tx1"/>
                </a:solidFill>
                <a:latin typeface="Tahoma" pitchFamily="34" charset="0"/>
                <a:ea typeface="ＭＳ Ｐゴシック" pitchFamily="50" charset="-128"/>
              </a:defRPr>
            </a:lvl3pPr>
            <a:lvl4pPr marL="1600200" indent="-228600">
              <a:defRPr sz="2400">
                <a:solidFill>
                  <a:schemeClr val="tx1"/>
                </a:solidFill>
                <a:latin typeface="Tahoma" pitchFamily="34" charset="0"/>
                <a:ea typeface="ＭＳ Ｐゴシック" pitchFamily="50" charset="-128"/>
              </a:defRPr>
            </a:lvl4pPr>
            <a:lvl5pPr marL="2057400" indent="-228600">
              <a:defRPr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sz="2400">
                <a:solidFill>
                  <a:schemeClr val="tx1"/>
                </a:solidFill>
                <a:latin typeface="Tahoma" pitchFamily="34" charset="0"/>
                <a:ea typeface="ＭＳ Ｐゴシック" pitchFamily="50" charset="-128"/>
              </a:defRPr>
            </a:lvl9pPr>
          </a:lstStyle>
          <a:p>
            <a:pPr algn="ctr" eaLnBrk="1" hangingPunct="1">
              <a:defRPr/>
            </a:pPr>
            <a:endParaRPr kumimoji="1" lang="ja-JP" altLang="en-US"/>
          </a:p>
        </p:txBody>
      </p:sp>
      <p:sp>
        <p:nvSpPr>
          <p:cNvPr id="1028" name="Rectangle 4">
            <a:extLst>
              <a:ext uri="{FF2B5EF4-FFF2-40B4-BE49-F238E27FC236}">
                <a16:creationId xmlns:a16="http://schemas.microsoft.com/office/drawing/2014/main" id="{1A322E32-DB41-4E72-8200-C557343A1DCD}"/>
              </a:ext>
            </a:extLst>
          </p:cNvPr>
          <p:cNvSpPr>
            <a:spLocks noChangeArrowheads="1"/>
          </p:cNvSpPr>
          <p:nvPr/>
        </p:nvSpPr>
        <p:spPr bwMode="ltGray">
          <a:xfrm>
            <a:off x="584200" y="1520825"/>
            <a:ext cx="461963"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ahoma" pitchFamily="34" charset="0"/>
                <a:ea typeface="ＭＳ Ｐゴシック" pitchFamily="50" charset="-128"/>
              </a:defRPr>
            </a:lvl1pPr>
            <a:lvl2pPr marL="742950" indent="-285750">
              <a:defRPr sz="2400">
                <a:solidFill>
                  <a:schemeClr val="tx1"/>
                </a:solidFill>
                <a:latin typeface="Tahoma" pitchFamily="34" charset="0"/>
                <a:ea typeface="ＭＳ Ｐゴシック" pitchFamily="50" charset="-128"/>
              </a:defRPr>
            </a:lvl2pPr>
            <a:lvl3pPr marL="1143000" indent="-228600">
              <a:defRPr sz="2400">
                <a:solidFill>
                  <a:schemeClr val="tx1"/>
                </a:solidFill>
                <a:latin typeface="Tahoma" pitchFamily="34" charset="0"/>
                <a:ea typeface="ＭＳ Ｐゴシック" pitchFamily="50" charset="-128"/>
              </a:defRPr>
            </a:lvl3pPr>
            <a:lvl4pPr marL="1600200" indent="-228600">
              <a:defRPr sz="2400">
                <a:solidFill>
                  <a:schemeClr val="tx1"/>
                </a:solidFill>
                <a:latin typeface="Tahoma" pitchFamily="34" charset="0"/>
                <a:ea typeface="ＭＳ Ｐゴシック" pitchFamily="50" charset="-128"/>
              </a:defRPr>
            </a:lvl4pPr>
            <a:lvl5pPr marL="2057400" indent="-228600">
              <a:defRPr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sz="2400">
                <a:solidFill>
                  <a:schemeClr val="tx1"/>
                </a:solidFill>
                <a:latin typeface="Tahoma" pitchFamily="34" charset="0"/>
                <a:ea typeface="ＭＳ Ｐゴシック" pitchFamily="50" charset="-128"/>
              </a:defRPr>
            </a:lvl9pPr>
          </a:lstStyle>
          <a:p>
            <a:pPr algn="ctr" eaLnBrk="1" hangingPunct="1">
              <a:defRPr/>
            </a:pPr>
            <a:endParaRPr kumimoji="1" lang="ja-JP" altLang="en-US"/>
          </a:p>
        </p:txBody>
      </p:sp>
      <p:sp>
        <p:nvSpPr>
          <p:cNvPr id="1029" name="Rectangle 5">
            <a:extLst>
              <a:ext uri="{FF2B5EF4-FFF2-40B4-BE49-F238E27FC236}">
                <a16:creationId xmlns:a16="http://schemas.microsoft.com/office/drawing/2014/main" id="{71C661B8-62EE-41C8-80F7-4BCE8C71AAF1}"/>
              </a:ext>
            </a:extLst>
          </p:cNvPr>
          <p:cNvSpPr>
            <a:spLocks noChangeArrowheads="1"/>
          </p:cNvSpPr>
          <p:nvPr/>
        </p:nvSpPr>
        <p:spPr bwMode="ltGray">
          <a:xfrm>
            <a:off x="989013" y="1520825"/>
            <a:ext cx="395287"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ahoma" pitchFamily="34" charset="0"/>
                <a:ea typeface="ＭＳ Ｐゴシック" pitchFamily="50" charset="-128"/>
              </a:defRPr>
            </a:lvl1pPr>
            <a:lvl2pPr marL="742950" indent="-285750">
              <a:defRPr sz="2400">
                <a:solidFill>
                  <a:schemeClr val="tx1"/>
                </a:solidFill>
                <a:latin typeface="Tahoma" pitchFamily="34" charset="0"/>
                <a:ea typeface="ＭＳ Ｐゴシック" pitchFamily="50" charset="-128"/>
              </a:defRPr>
            </a:lvl2pPr>
            <a:lvl3pPr marL="1143000" indent="-228600">
              <a:defRPr sz="2400">
                <a:solidFill>
                  <a:schemeClr val="tx1"/>
                </a:solidFill>
                <a:latin typeface="Tahoma" pitchFamily="34" charset="0"/>
                <a:ea typeface="ＭＳ Ｐゴシック" pitchFamily="50" charset="-128"/>
              </a:defRPr>
            </a:lvl3pPr>
            <a:lvl4pPr marL="1600200" indent="-228600">
              <a:defRPr sz="2400">
                <a:solidFill>
                  <a:schemeClr val="tx1"/>
                </a:solidFill>
                <a:latin typeface="Tahoma" pitchFamily="34" charset="0"/>
                <a:ea typeface="ＭＳ Ｐゴシック" pitchFamily="50" charset="-128"/>
              </a:defRPr>
            </a:lvl4pPr>
            <a:lvl5pPr marL="2057400" indent="-228600">
              <a:defRPr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sz="2400">
                <a:solidFill>
                  <a:schemeClr val="tx1"/>
                </a:solidFill>
                <a:latin typeface="Tahoma" pitchFamily="34" charset="0"/>
                <a:ea typeface="ＭＳ Ｐゴシック" pitchFamily="50" charset="-128"/>
              </a:defRPr>
            </a:lvl9pPr>
          </a:lstStyle>
          <a:p>
            <a:pPr algn="ctr" eaLnBrk="1" hangingPunct="1">
              <a:defRPr/>
            </a:pPr>
            <a:endParaRPr kumimoji="1" lang="ja-JP" altLang="en-US"/>
          </a:p>
        </p:txBody>
      </p:sp>
      <p:sp>
        <p:nvSpPr>
          <p:cNvPr id="1030" name="Rectangle 6">
            <a:extLst>
              <a:ext uri="{FF2B5EF4-FFF2-40B4-BE49-F238E27FC236}">
                <a16:creationId xmlns:a16="http://schemas.microsoft.com/office/drawing/2014/main" id="{6399D83D-6480-4CF4-BDB6-5A348C55FAF7}"/>
              </a:ext>
            </a:extLst>
          </p:cNvPr>
          <p:cNvSpPr>
            <a:spLocks noChangeArrowheads="1"/>
          </p:cNvSpPr>
          <p:nvPr/>
        </p:nvSpPr>
        <p:spPr bwMode="ltGray">
          <a:xfrm>
            <a:off x="138113" y="1447800"/>
            <a:ext cx="606425"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ahoma" pitchFamily="34" charset="0"/>
                <a:ea typeface="ＭＳ Ｐゴシック" pitchFamily="50" charset="-128"/>
              </a:defRPr>
            </a:lvl1pPr>
            <a:lvl2pPr marL="742950" indent="-285750">
              <a:defRPr sz="2400">
                <a:solidFill>
                  <a:schemeClr val="tx1"/>
                </a:solidFill>
                <a:latin typeface="Tahoma" pitchFamily="34" charset="0"/>
                <a:ea typeface="ＭＳ Ｐゴシック" pitchFamily="50" charset="-128"/>
              </a:defRPr>
            </a:lvl2pPr>
            <a:lvl3pPr marL="1143000" indent="-228600">
              <a:defRPr sz="2400">
                <a:solidFill>
                  <a:schemeClr val="tx1"/>
                </a:solidFill>
                <a:latin typeface="Tahoma" pitchFamily="34" charset="0"/>
                <a:ea typeface="ＭＳ Ｐゴシック" pitchFamily="50" charset="-128"/>
              </a:defRPr>
            </a:lvl3pPr>
            <a:lvl4pPr marL="1600200" indent="-228600">
              <a:defRPr sz="2400">
                <a:solidFill>
                  <a:schemeClr val="tx1"/>
                </a:solidFill>
                <a:latin typeface="Tahoma" pitchFamily="34" charset="0"/>
                <a:ea typeface="ＭＳ Ｐゴシック" pitchFamily="50" charset="-128"/>
              </a:defRPr>
            </a:lvl4pPr>
            <a:lvl5pPr marL="2057400" indent="-228600">
              <a:defRPr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sz="2400">
                <a:solidFill>
                  <a:schemeClr val="tx1"/>
                </a:solidFill>
                <a:latin typeface="Tahoma" pitchFamily="34" charset="0"/>
                <a:ea typeface="ＭＳ Ｐゴシック" pitchFamily="50" charset="-128"/>
              </a:defRPr>
            </a:lvl9pPr>
          </a:lstStyle>
          <a:p>
            <a:pPr algn="ctr" eaLnBrk="1" hangingPunct="1">
              <a:defRPr/>
            </a:pPr>
            <a:endParaRPr kumimoji="1" lang="ja-JP" altLang="en-US"/>
          </a:p>
        </p:txBody>
      </p:sp>
      <p:sp>
        <p:nvSpPr>
          <p:cNvPr id="1031" name="Rectangle 7">
            <a:extLst>
              <a:ext uri="{FF2B5EF4-FFF2-40B4-BE49-F238E27FC236}">
                <a16:creationId xmlns:a16="http://schemas.microsoft.com/office/drawing/2014/main" id="{F5D30A36-3933-49F7-AA58-54C438228978}"/>
              </a:ext>
            </a:extLst>
          </p:cNvPr>
          <p:cNvSpPr>
            <a:spLocks noChangeArrowheads="1"/>
          </p:cNvSpPr>
          <p:nvPr/>
        </p:nvSpPr>
        <p:spPr bwMode="gray">
          <a:xfrm>
            <a:off x="825500" y="990600"/>
            <a:ext cx="34925"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ahoma" pitchFamily="34" charset="0"/>
                <a:ea typeface="ＭＳ Ｐゴシック" pitchFamily="50" charset="-128"/>
              </a:defRPr>
            </a:lvl1pPr>
            <a:lvl2pPr marL="742950" indent="-285750">
              <a:defRPr sz="2400">
                <a:solidFill>
                  <a:schemeClr val="tx1"/>
                </a:solidFill>
                <a:latin typeface="Tahoma" pitchFamily="34" charset="0"/>
                <a:ea typeface="ＭＳ Ｐゴシック" pitchFamily="50" charset="-128"/>
              </a:defRPr>
            </a:lvl2pPr>
            <a:lvl3pPr marL="1143000" indent="-228600">
              <a:defRPr sz="2400">
                <a:solidFill>
                  <a:schemeClr val="tx1"/>
                </a:solidFill>
                <a:latin typeface="Tahoma" pitchFamily="34" charset="0"/>
                <a:ea typeface="ＭＳ Ｐゴシック" pitchFamily="50" charset="-128"/>
              </a:defRPr>
            </a:lvl3pPr>
            <a:lvl4pPr marL="1600200" indent="-228600">
              <a:defRPr sz="2400">
                <a:solidFill>
                  <a:schemeClr val="tx1"/>
                </a:solidFill>
                <a:latin typeface="Tahoma" pitchFamily="34" charset="0"/>
                <a:ea typeface="ＭＳ Ｐゴシック" pitchFamily="50" charset="-128"/>
              </a:defRPr>
            </a:lvl4pPr>
            <a:lvl5pPr marL="2057400" indent="-228600">
              <a:defRPr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sz="2400">
                <a:solidFill>
                  <a:schemeClr val="tx1"/>
                </a:solidFill>
                <a:latin typeface="Tahoma" pitchFamily="34" charset="0"/>
                <a:ea typeface="ＭＳ Ｐゴシック" pitchFamily="50" charset="-128"/>
              </a:defRPr>
            </a:lvl9pPr>
          </a:lstStyle>
          <a:p>
            <a:pPr algn="ctr" eaLnBrk="1" hangingPunct="1">
              <a:defRPr/>
            </a:pPr>
            <a:endParaRPr kumimoji="1" lang="ja-JP" altLang="en-US"/>
          </a:p>
        </p:txBody>
      </p:sp>
      <p:sp>
        <p:nvSpPr>
          <p:cNvPr id="1032" name="Rectangle 8">
            <a:extLst>
              <a:ext uri="{FF2B5EF4-FFF2-40B4-BE49-F238E27FC236}">
                <a16:creationId xmlns:a16="http://schemas.microsoft.com/office/drawing/2014/main" id="{D79DCEC3-2777-402C-8EA8-D3305C27BA23}"/>
              </a:ext>
            </a:extLst>
          </p:cNvPr>
          <p:cNvSpPr>
            <a:spLocks noChangeArrowheads="1"/>
          </p:cNvSpPr>
          <p:nvPr/>
        </p:nvSpPr>
        <p:spPr bwMode="gray">
          <a:xfrm>
            <a:off x="479425" y="1781175"/>
            <a:ext cx="89122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ahoma" pitchFamily="34" charset="0"/>
                <a:ea typeface="ＭＳ Ｐゴシック" pitchFamily="50" charset="-128"/>
              </a:defRPr>
            </a:lvl1pPr>
            <a:lvl2pPr marL="742950" indent="-285750">
              <a:defRPr sz="2400">
                <a:solidFill>
                  <a:schemeClr val="tx1"/>
                </a:solidFill>
                <a:latin typeface="Tahoma" pitchFamily="34" charset="0"/>
                <a:ea typeface="ＭＳ Ｐゴシック" pitchFamily="50" charset="-128"/>
              </a:defRPr>
            </a:lvl2pPr>
            <a:lvl3pPr marL="1143000" indent="-228600">
              <a:defRPr sz="2400">
                <a:solidFill>
                  <a:schemeClr val="tx1"/>
                </a:solidFill>
                <a:latin typeface="Tahoma" pitchFamily="34" charset="0"/>
                <a:ea typeface="ＭＳ Ｐゴシック" pitchFamily="50" charset="-128"/>
              </a:defRPr>
            </a:lvl3pPr>
            <a:lvl4pPr marL="1600200" indent="-228600">
              <a:defRPr sz="2400">
                <a:solidFill>
                  <a:schemeClr val="tx1"/>
                </a:solidFill>
                <a:latin typeface="Tahoma" pitchFamily="34" charset="0"/>
                <a:ea typeface="ＭＳ Ｐゴシック" pitchFamily="50" charset="-128"/>
              </a:defRPr>
            </a:lvl4pPr>
            <a:lvl5pPr marL="2057400" indent="-228600">
              <a:defRPr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sz="2400">
                <a:solidFill>
                  <a:schemeClr val="tx1"/>
                </a:solidFill>
                <a:latin typeface="Tahoma" pitchFamily="34" charset="0"/>
                <a:ea typeface="ＭＳ Ｐゴシック" pitchFamily="50" charset="-128"/>
              </a:defRPr>
            </a:lvl9pPr>
          </a:lstStyle>
          <a:p>
            <a:pPr algn="ctr" eaLnBrk="1" hangingPunct="1">
              <a:defRPr/>
            </a:pPr>
            <a:endParaRPr kumimoji="1" lang="ja-JP" altLang="en-US"/>
          </a:p>
        </p:txBody>
      </p:sp>
      <p:sp>
        <p:nvSpPr>
          <p:cNvPr id="1033" name="Rectangle 9">
            <a:extLst>
              <a:ext uri="{FF2B5EF4-FFF2-40B4-BE49-F238E27FC236}">
                <a16:creationId xmlns:a16="http://schemas.microsoft.com/office/drawing/2014/main" id="{CF0F5176-1D75-4A58-B55E-7FCF3BCBBF11}"/>
              </a:ext>
            </a:extLst>
          </p:cNvPr>
          <p:cNvSpPr>
            <a:spLocks noGrp="1" noChangeArrowheads="1"/>
          </p:cNvSpPr>
          <p:nvPr>
            <p:ph type="title"/>
          </p:nvPr>
        </p:nvSpPr>
        <p:spPr bwMode="auto">
          <a:xfrm>
            <a:off x="1244600" y="617538"/>
            <a:ext cx="84455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ja-JP" altLang="en-US"/>
              <a:t>マスタ タイトルの書式設定</a:t>
            </a:r>
          </a:p>
        </p:txBody>
      </p:sp>
      <p:sp>
        <p:nvSpPr>
          <p:cNvPr id="1034" name="Rectangle 10">
            <a:extLst>
              <a:ext uri="{FF2B5EF4-FFF2-40B4-BE49-F238E27FC236}">
                <a16:creationId xmlns:a16="http://schemas.microsoft.com/office/drawing/2014/main" id="{012F5648-3E4C-4318-8F3A-0739032A2050}"/>
              </a:ext>
            </a:extLst>
          </p:cNvPr>
          <p:cNvSpPr>
            <a:spLocks noGrp="1" noChangeArrowheads="1"/>
          </p:cNvSpPr>
          <p:nvPr>
            <p:ph type="body" idx="1"/>
          </p:nvPr>
        </p:nvSpPr>
        <p:spPr bwMode="auto">
          <a:xfrm>
            <a:off x="1281113" y="2017713"/>
            <a:ext cx="84201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2 レベル</a:t>
            </a:r>
          </a:p>
          <a:p>
            <a:pPr lvl="2"/>
            <a:r>
              <a:rPr lang="ja-JP" altLang="en-US"/>
              <a:t>第 3 レベル</a:t>
            </a:r>
          </a:p>
          <a:p>
            <a:pPr lvl="3"/>
            <a:r>
              <a:rPr lang="ja-JP" altLang="en-US"/>
              <a:t>第 4 レベル</a:t>
            </a:r>
          </a:p>
          <a:p>
            <a:pPr lvl="4"/>
            <a:r>
              <a:rPr lang="ja-JP" altLang="en-US"/>
              <a:t>第 5 レベル</a:t>
            </a:r>
          </a:p>
        </p:txBody>
      </p:sp>
      <p:sp>
        <p:nvSpPr>
          <p:cNvPr id="119819" name="Rectangle 11">
            <a:extLst>
              <a:ext uri="{FF2B5EF4-FFF2-40B4-BE49-F238E27FC236}">
                <a16:creationId xmlns:a16="http://schemas.microsoft.com/office/drawing/2014/main" id="{74F3E58D-616D-4DE2-8112-E87AD17EB9DF}"/>
              </a:ext>
            </a:extLst>
          </p:cNvPr>
          <p:cNvSpPr>
            <a:spLocks noGrp="1" noChangeArrowheads="1"/>
          </p:cNvSpPr>
          <p:nvPr>
            <p:ph type="dt" sz="half" idx="2"/>
          </p:nvPr>
        </p:nvSpPr>
        <p:spPr bwMode="auto">
          <a:xfrm>
            <a:off x="990600" y="6324600"/>
            <a:ext cx="206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a typeface="ＭＳ Ｐゴシック" panose="020B0600070205080204" pitchFamily="50" charset="-128"/>
              </a:defRPr>
            </a:lvl1pPr>
          </a:lstStyle>
          <a:p>
            <a:pPr>
              <a:defRPr/>
            </a:pPr>
            <a:fld id="{87FF50A8-F9C4-4B15-9E78-B5762A3512CC}" type="datetime1">
              <a:rPr lang="ja-JP" altLang="en-US" smtClean="0"/>
              <a:t>2026/4/26</a:t>
            </a:fld>
            <a:endParaRPr lang="en-US" altLang="ja-JP"/>
          </a:p>
        </p:txBody>
      </p:sp>
      <p:sp>
        <p:nvSpPr>
          <p:cNvPr id="119820" name="Rectangle 12">
            <a:extLst>
              <a:ext uri="{FF2B5EF4-FFF2-40B4-BE49-F238E27FC236}">
                <a16:creationId xmlns:a16="http://schemas.microsoft.com/office/drawing/2014/main" id="{D85548DB-5223-4852-905A-FE80456798A2}"/>
              </a:ext>
            </a:extLst>
          </p:cNvPr>
          <p:cNvSpPr>
            <a:spLocks noGrp="1" noChangeArrowheads="1"/>
          </p:cNvSpPr>
          <p:nvPr>
            <p:ph type="ftr" sz="quarter" idx="3"/>
          </p:nvPr>
        </p:nvSpPr>
        <p:spPr bwMode="auto">
          <a:xfrm>
            <a:off x="3632200" y="6324600"/>
            <a:ext cx="3136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a typeface="ＭＳ Ｐゴシック" panose="020B0600070205080204" pitchFamily="50" charset="-128"/>
              </a:defRPr>
            </a:lvl1pPr>
          </a:lstStyle>
          <a:p>
            <a:pPr>
              <a:defRPr/>
            </a:pPr>
            <a:endParaRPr lang="en-US" altLang="ja-JP"/>
          </a:p>
        </p:txBody>
      </p:sp>
      <p:sp>
        <p:nvSpPr>
          <p:cNvPr id="119821" name="Rectangle 13">
            <a:extLst>
              <a:ext uri="{FF2B5EF4-FFF2-40B4-BE49-F238E27FC236}">
                <a16:creationId xmlns:a16="http://schemas.microsoft.com/office/drawing/2014/main" id="{2F67119E-A927-4903-A3C1-68A29F1552D0}"/>
              </a:ext>
            </a:extLst>
          </p:cNvPr>
          <p:cNvSpPr>
            <a:spLocks noGrp="1" noChangeArrowheads="1"/>
          </p:cNvSpPr>
          <p:nvPr>
            <p:ph type="sldNum" sz="quarter" idx="4"/>
          </p:nvPr>
        </p:nvSpPr>
        <p:spPr bwMode="auto">
          <a:xfrm>
            <a:off x="7346950" y="6324600"/>
            <a:ext cx="206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smtClean="0"/>
            </a:lvl1pPr>
          </a:lstStyle>
          <a:p>
            <a:pPr>
              <a:defRPr/>
            </a:pPr>
            <a:fld id="{152D1BDC-E337-4AD8-A4AD-D737371299D0}" type="slidenum">
              <a:rPr lang="ja-JP" altLang="en-US"/>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5266" r:id="rId1"/>
    <p:sldLayoutId id="2147485254" r:id="rId2"/>
    <p:sldLayoutId id="2147485255" r:id="rId3"/>
    <p:sldLayoutId id="2147485256" r:id="rId4"/>
    <p:sldLayoutId id="2147485257" r:id="rId5"/>
    <p:sldLayoutId id="2147485258" r:id="rId6"/>
    <p:sldLayoutId id="2147485259" r:id="rId7"/>
    <p:sldLayoutId id="2147485260" r:id="rId8"/>
    <p:sldLayoutId id="2147485261" r:id="rId9"/>
    <p:sldLayoutId id="2147485262" r:id="rId10"/>
    <p:sldLayoutId id="2147485263" r:id="rId11"/>
    <p:sldLayoutId id="2147485264" r:id="rId12"/>
    <p:sldLayoutId id="2147485265" r:id="rId13"/>
  </p:sldLayoutIdLst>
  <p:hf hdr="0" ftr="0" dt="0"/>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ahoma" pitchFamily="34" charset="0"/>
          <a:ea typeface="ＭＳ Ｐゴシック" pitchFamily="50" charset="-128"/>
        </a:defRPr>
      </a:lvl2pPr>
      <a:lvl3pPr algn="l" rtl="0" eaLnBrk="0" fontAlgn="base" hangingPunct="0">
        <a:spcBef>
          <a:spcPct val="0"/>
        </a:spcBef>
        <a:spcAft>
          <a:spcPct val="0"/>
        </a:spcAft>
        <a:defRPr kumimoji="1" sz="4400">
          <a:solidFill>
            <a:schemeClr val="tx2"/>
          </a:solidFill>
          <a:latin typeface="Tahoma" pitchFamily="34" charset="0"/>
          <a:ea typeface="ＭＳ Ｐゴシック" pitchFamily="50" charset="-128"/>
        </a:defRPr>
      </a:lvl3pPr>
      <a:lvl4pPr algn="l" rtl="0" eaLnBrk="0" fontAlgn="base" hangingPunct="0">
        <a:spcBef>
          <a:spcPct val="0"/>
        </a:spcBef>
        <a:spcAft>
          <a:spcPct val="0"/>
        </a:spcAft>
        <a:defRPr kumimoji="1" sz="4400">
          <a:solidFill>
            <a:schemeClr val="tx2"/>
          </a:solidFill>
          <a:latin typeface="Tahoma" pitchFamily="34" charset="0"/>
          <a:ea typeface="ＭＳ Ｐゴシック" pitchFamily="50" charset="-128"/>
        </a:defRPr>
      </a:lvl4pPr>
      <a:lvl5pPr algn="l" rtl="0" eaLnBrk="0" fontAlgn="base" hangingPunct="0">
        <a:spcBef>
          <a:spcPct val="0"/>
        </a:spcBef>
        <a:spcAft>
          <a:spcPct val="0"/>
        </a:spcAft>
        <a:defRPr kumimoji="1" sz="4400">
          <a:solidFill>
            <a:schemeClr val="tx2"/>
          </a:solidFill>
          <a:latin typeface="Tahoma" pitchFamily="34" charset="0"/>
          <a:ea typeface="ＭＳ Ｐゴシック" pitchFamily="50" charset="-128"/>
        </a:defRPr>
      </a:lvl5pPr>
      <a:lvl6pPr marL="457200" algn="l" rtl="0" fontAlgn="base">
        <a:spcBef>
          <a:spcPct val="0"/>
        </a:spcBef>
        <a:spcAft>
          <a:spcPct val="0"/>
        </a:spcAft>
        <a:defRPr kumimoji="1" sz="4400">
          <a:solidFill>
            <a:schemeClr val="tx2"/>
          </a:solidFill>
          <a:latin typeface="Tahoma" pitchFamily="34" charset="0"/>
          <a:ea typeface="ＭＳ Ｐゴシック" pitchFamily="50" charset="-128"/>
        </a:defRPr>
      </a:lvl6pPr>
      <a:lvl7pPr marL="914400" algn="l" rtl="0" fontAlgn="base">
        <a:spcBef>
          <a:spcPct val="0"/>
        </a:spcBef>
        <a:spcAft>
          <a:spcPct val="0"/>
        </a:spcAft>
        <a:defRPr kumimoji="1" sz="4400">
          <a:solidFill>
            <a:schemeClr val="tx2"/>
          </a:solidFill>
          <a:latin typeface="Tahoma" pitchFamily="34" charset="0"/>
          <a:ea typeface="ＭＳ Ｐゴシック" pitchFamily="50" charset="-128"/>
        </a:defRPr>
      </a:lvl7pPr>
      <a:lvl8pPr marL="1371600" algn="l" rtl="0" fontAlgn="base">
        <a:spcBef>
          <a:spcPct val="0"/>
        </a:spcBef>
        <a:spcAft>
          <a:spcPct val="0"/>
        </a:spcAft>
        <a:defRPr kumimoji="1" sz="4400">
          <a:solidFill>
            <a:schemeClr val="tx2"/>
          </a:solidFill>
          <a:latin typeface="Tahoma" pitchFamily="34" charset="0"/>
          <a:ea typeface="ＭＳ Ｐゴシック" pitchFamily="50" charset="-128"/>
        </a:defRPr>
      </a:lvl8pPr>
      <a:lvl9pPr marL="1828800" algn="l" rtl="0" fontAlgn="base">
        <a:spcBef>
          <a:spcPct val="0"/>
        </a:spcBef>
        <a:spcAft>
          <a:spcPct val="0"/>
        </a:spcAft>
        <a:defRPr kumimoji="1" sz="4400">
          <a:solidFill>
            <a:schemeClr val="tx2"/>
          </a:solidFill>
          <a:latin typeface="Tahoma" pitchFamily="34" charset="0"/>
          <a:ea typeface="ＭＳ Ｐゴシック" pitchFamily="50" charset="-128"/>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wmf"/></Relationships>
</file>

<file path=ppt/slides/_rels/slide1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hyperlink" Target="https://www.stat.go.jp/naruhodo/4_graph/index.html" TargetMode="External"/><Relationship Id="rId7"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6.emf"/></Relationships>
</file>

<file path=ppt/slides/_rels/slide17.xml.rels><?xml version="1.0" encoding="UTF-8" standalone="yes"?>
<Relationships xmlns="http://schemas.openxmlformats.org/package/2006/relationships"><Relationship Id="rId3" Type="http://schemas.openxmlformats.org/officeDocument/2006/relationships/hyperlink" Target="https://www.stat.go.jp/naruhodo/4_graph/graph.html"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dashboard.e-stat.go.jp/"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e-stat.go.jp/"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2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17.em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eb.pref.hyogo.lg.jp/kk11/ac08_1_000000220.html"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www.geocities.jp/teradaike/index.html"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2.gif"/></Relationships>
</file>

<file path=ppt/slides/_rels/slide37.xml.rels><?xml version="1.0" encoding="UTF-8" standalone="yes"?>
<Relationships xmlns="http://schemas.openxmlformats.org/package/2006/relationships"><Relationship Id="rId3" Type="http://schemas.openxmlformats.org/officeDocument/2006/relationships/hyperlink" Target="https://www.teradaike.com/" TargetMode="External"/><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7698" name="Rectangle 2">
            <a:extLst>
              <a:ext uri="{FF2B5EF4-FFF2-40B4-BE49-F238E27FC236}">
                <a16:creationId xmlns:a16="http://schemas.microsoft.com/office/drawing/2014/main" id="{6D13E012-33E9-48F6-99CF-DEE0E3B9369C}"/>
              </a:ext>
            </a:extLst>
          </p:cNvPr>
          <p:cNvSpPr>
            <a:spLocks noGrp="1" noChangeArrowheads="1"/>
          </p:cNvSpPr>
          <p:nvPr>
            <p:ph type="ctrTitle"/>
          </p:nvPr>
        </p:nvSpPr>
        <p:spPr>
          <a:xfrm>
            <a:off x="1280592" y="1484784"/>
            <a:ext cx="9868966" cy="1143000"/>
          </a:xfrm>
          <a:noFill/>
        </p:spPr>
        <p:txBody>
          <a:bodyPr lIns="92075" tIns="46038" rIns="92075" bIns="46038"/>
          <a:lstStyle/>
          <a:p>
            <a:pPr eaLnBrk="1" hangingPunct="1"/>
            <a:br>
              <a:rPr lang="en-US" altLang="ja-JP" sz="4000" dirty="0"/>
            </a:br>
            <a:r>
              <a:rPr lang="ja-JP" altLang="en-US" sz="4000" dirty="0"/>
              <a:t>地域活動に活かす</a:t>
            </a:r>
            <a:br>
              <a:rPr lang="en-US" altLang="ja-JP" sz="4000" dirty="0"/>
            </a:br>
            <a:r>
              <a:rPr lang="ja-JP" altLang="en-US" sz="4000" dirty="0"/>
              <a:t> 統計データの読み方･使い方</a:t>
            </a:r>
            <a:endParaRPr lang="ja-JP" altLang="ja-JP" sz="3200" b="1" dirty="0">
              <a:latin typeface="+mn-ea"/>
              <a:ea typeface="+mn-ea"/>
            </a:endParaRPr>
          </a:p>
        </p:txBody>
      </p:sp>
      <p:sp>
        <p:nvSpPr>
          <p:cNvPr id="157699" name="Rectangle 3">
            <a:extLst>
              <a:ext uri="{FF2B5EF4-FFF2-40B4-BE49-F238E27FC236}">
                <a16:creationId xmlns:a16="http://schemas.microsoft.com/office/drawing/2014/main" id="{45AFF5DC-63D9-439E-989F-DBDFFFA6A70D}"/>
              </a:ext>
            </a:extLst>
          </p:cNvPr>
          <p:cNvSpPr>
            <a:spLocks noGrp="1" noChangeArrowheads="1"/>
          </p:cNvSpPr>
          <p:nvPr>
            <p:ph type="subTitle" idx="1"/>
          </p:nvPr>
        </p:nvSpPr>
        <p:spPr>
          <a:xfrm>
            <a:off x="-249691" y="3753810"/>
            <a:ext cx="10155691" cy="1752600"/>
          </a:xfrm>
        </p:spPr>
        <p:txBody>
          <a:bodyPr lIns="92075" tIns="46038" rIns="92075" bIns="46038"/>
          <a:lstStyle/>
          <a:p>
            <a:pPr eaLnBrk="1" hangingPunct="1">
              <a:defRPr/>
            </a:pPr>
            <a:r>
              <a:rPr lang="ja-JP" altLang="en-US" sz="3600" dirty="0">
                <a:latin typeface="+mn-ea"/>
              </a:rPr>
              <a:t>兵庫県立大学 ソーシャルデータサイエンス研究所</a:t>
            </a:r>
            <a:endParaRPr lang="en-US" altLang="ja-JP" sz="3600" dirty="0">
              <a:latin typeface="+mn-ea"/>
            </a:endParaRPr>
          </a:p>
          <a:p>
            <a:pPr eaLnBrk="1" hangingPunct="1">
              <a:defRPr/>
            </a:pPr>
            <a:r>
              <a:rPr lang="ja-JP" altLang="en-US" sz="3600" dirty="0">
                <a:latin typeface="+mn-ea"/>
              </a:rPr>
              <a:t>（公財）ひょうご震災記念</a:t>
            </a:r>
            <a:r>
              <a:rPr lang="en-US" altLang="ja-JP" sz="3600" dirty="0">
                <a:latin typeface="+mn-ea"/>
              </a:rPr>
              <a:t>21</a:t>
            </a:r>
            <a:r>
              <a:rPr lang="ja-JP" altLang="en-US" sz="3600" dirty="0">
                <a:latin typeface="+mn-ea"/>
              </a:rPr>
              <a:t>世紀研究機構　</a:t>
            </a:r>
          </a:p>
          <a:p>
            <a:pPr eaLnBrk="1" hangingPunct="1">
              <a:defRPr/>
            </a:pPr>
            <a:r>
              <a:rPr lang="ja-JP" altLang="en-US" sz="3600" dirty="0"/>
              <a:t>　　　芦　谷　恒　憲</a:t>
            </a:r>
          </a:p>
        </p:txBody>
      </p:sp>
      <p:graphicFrame>
        <p:nvGraphicFramePr>
          <p:cNvPr id="5124" name="Object 4">
            <a:extLst>
              <a:ext uri="{FF2B5EF4-FFF2-40B4-BE49-F238E27FC236}">
                <a16:creationId xmlns:a16="http://schemas.microsoft.com/office/drawing/2014/main" id="{C0A2E7AB-8A8A-4BB4-9B45-D7EE78F30309}"/>
              </a:ext>
            </a:extLst>
          </p:cNvPr>
          <p:cNvGraphicFramePr>
            <a:graphicFrameLocks noChangeAspect="1"/>
          </p:cNvGraphicFramePr>
          <p:nvPr>
            <p:extLst>
              <p:ext uri="{D42A27DB-BD31-4B8C-83A1-F6EECF244321}">
                <p14:modId xmlns:p14="http://schemas.microsoft.com/office/powerpoint/2010/main" val="367987108"/>
              </p:ext>
            </p:extLst>
          </p:nvPr>
        </p:nvGraphicFramePr>
        <p:xfrm>
          <a:off x="7977336" y="5059361"/>
          <a:ext cx="1651000" cy="1560513"/>
        </p:xfrm>
        <a:graphic>
          <a:graphicData uri="http://schemas.openxmlformats.org/presentationml/2006/ole">
            <mc:AlternateContent xmlns:mc="http://schemas.openxmlformats.org/markup-compatibility/2006">
              <mc:Choice xmlns:v="urn:schemas-microsoft-com:vml" Requires="v">
                <p:oleObj name="Clip" r:id="rId3" imgW="1720901" imgH="1712671" progId="MS_ClipArt_Gallery.5">
                  <p:embed/>
                </p:oleObj>
              </mc:Choice>
              <mc:Fallback>
                <p:oleObj name="Clip" r:id="rId3" imgW="1720901" imgH="1712671" progId="MS_ClipArt_Gallery.5">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7336" y="5059361"/>
                        <a:ext cx="1651000" cy="1560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正方形/長方形 1">
            <a:extLst>
              <a:ext uri="{FF2B5EF4-FFF2-40B4-BE49-F238E27FC236}">
                <a16:creationId xmlns:a16="http://schemas.microsoft.com/office/drawing/2014/main" id="{D5BBE738-D980-48BB-822D-75BFC2DA41C7}"/>
              </a:ext>
            </a:extLst>
          </p:cNvPr>
          <p:cNvSpPr/>
          <p:nvPr/>
        </p:nvSpPr>
        <p:spPr>
          <a:xfrm>
            <a:off x="5817096" y="234962"/>
            <a:ext cx="4609157" cy="1015663"/>
          </a:xfrm>
          <a:prstGeom prst="rect">
            <a:avLst/>
          </a:prstGeom>
        </p:spPr>
        <p:txBody>
          <a:bodyPr wrap="square">
            <a:spAutoFit/>
          </a:bodyPr>
          <a:lstStyle/>
          <a:p>
            <a:pPr>
              <a:defRPr/>
            </a:pPr>
            <a:r>
              <a:rPr lang="en-US" altLang="ja-JP" sz="2000" dirty="0">
                <a:latin typeface="+mn-ea"/>
              </a:rPr>
              <a:t>2026</a:t>
            </a:r>
            <a:r>
              <a:rPr lang="ja-JP" altLang="en-US" sz="2000" dirty="0">
                <a:latin typeface="+mn-ea"/>
              </a:rPr>
              <a:t>年</a:t>
            </a:r>
            <a:r>
              <a:rPr lang="en-US" altLang="ja-JP" sz="2000" dirty="0">
                <a:latin typeface="+mn-ea"/>
              </a:rPr>
              <a:t>5</a:t>
            </a:r>
            <a:r>
              <a:rPr lang="ja-JP" altLang="en-US" sz="2000" dirty="0">
                <a:latin typeface="+mn-ea"/>
              </a:rPr>
              <a:t>月</a:t>
            </a:r>
            <a:r>
              <a:rPr lang="en-US" altLang="ja-JP" sz="2000" dirty="0">
                <a:latin typeface="+mn-ea"/>
              </a:rPr>
              <a:t>7</a:t>
            </a:r>
            <a:r>
              <a:rPr lang="ja-JP" altLang="en-US" sz="2000" dirty="0">
                <a:latin typeface="+mn-ea"/>
              </a:rPr>
              <a:t>日（木）</a:t>
            </a:r>
            <a:r>
              <a:rPr lang="en-US" altLang="ja-JP" sz="2000" dirty="0">
                <a:latin typeface="+mn-ea"/>
              </a:rPr>
              <a:t>13</a:t>
            </a:r>
            <a:r>
              <a:rPr lang="ja-JP" altLang="en-US" sz="2000" dirty="0">
                <a:latin typeface="+mn-ea"/>
              </a:rPr>
              <a:t>時～</a:t>
            </a:r>
            <a:r>
              <a:rPr lang="en-US" altLang="ja-JP" sz="2000" dirty="0">
                <a:latin typeface="+mn-ea"/>
              </a:rPr>
              <a:t>15</a:t>
            </a:r>
            <a:r>
              <a:rPr lang="ja-JP" altLang="en-US" sz="2000" dirty="0">
                <a:latin typeface="+mn-ea"/>
              </a:rPr>
              <a:t>時</a:t>
            </a:r>
            <a:endParaRPr lang="en-US" altLang="ja-JP" sz="2000" dirty="0">
              <a:latin typeface="+mn-ea"/>
            </a:endParaRPr>
          </a:p>
          <a:p>
            <a:pPr>
              <a:defRPr/>
            </a:pPr>
            <a:r>
              <a:rPr lang="ja-JP" altLang="en-US" sz="2000" dirty="0">
                <a:latin typeface="+mn-ea"/>
              </a:rPr>
              <a:t>　風と木のサロン話題提供</a:t>
            </a:r>
            <a:endParaRPr lang="en-US" altLang="ja-JP" sz="2000" dirty="0">
              <a:latin typeface="+mn-ea"/>
            </a:endParaRPr>
          </a:p>
          <a:p>
            <a:pPr>
              <a:defRPr/>
            </a:pPr>
            <a:r>
              <a:rPr lang="ja-JP" altLang="en-US" sz="2000" dirty="0">
                <a:latin typeface="+mn-ea"/>
              </a:rPr>
              <a:t>　</a:t>
            </a:r>
            <a:r>
              <a:rPr lang="en-US" altLang="ja-JP" sz="2000" dirty="0">
                <a:latin typeface="+mn-ea"/>
              </a:rPr>
              <a:t>@</a:t>
            </a:r>
            <a:r>
              <a:rPr lang="ja-JP" altLang="en-US" sz="2000" dirty="0">
                <a:latin typeface="+mn-ea"/>
              </a:rPr>
              <a:t>兵庫県立大学新長田ブランチ</a:t>
            </a:r>
            <a:endParaRPr lang="en-US" altLang="ja-JP" sz="2000" dirty="0">
              <a:latin typeface="+mn-ea"/>
            </a:endParaRPr>
          </a:p>
        </p:txBody>
      </p:sp>
      <p:sp>
        <p:nvSpPr>
          <p:cNvPr id="3" name="スライド番号プレースホルダー 2">
            <a:extLst>
              <a:ext uri="{FF2B5EF4-FFF2-40B4-BE49-F238E27FC236}">
                <a16:creationId xmlns:a16="http://schemas.microsoft.com/office/drawing/2014/main" id="{A6C83A7E-A48E-CBB3-9675-B2C5759E5A67}"/>
              </a:ext>
            </a:extLst>
          </p:cNvPr>
          <p:cNvSpPr>
            <a:spLocks noGrp="1"/>
          </p:cNvSpPr>
          <p:nvPr>
            <p:ph type="sldNum" sz="quarter" idx="12"/>
          </p:nvPr>
        </p:nvSpPr>
        <p:spPr/>
        <p:txBody>
          <a:bodyPr/>
          <a:lstStyle/>
          <a:p>
            <a:pPr>
              <a:defRPr/>
            </a:pPr>
            <a:fld id="{11291728-BE91-49EB-85E1-FB508C55BB2C}" type="slidenum">
              <a:rPr lang="ja-JP" altLang="en-US" smtClean="0"/>
              <a:pPr>
                <a:defRPr/>
              </a:pPr>
              <a:t>1</a:t>
            </a:fld>
            <a:endParaRPr lang="en-US" altLang="ja-JP"/>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7698"/>
                                        </p:tgtEl>
                                        <p:attrNameLst>
                                          <p:attrName>style.visibility</p:attrName>
                                        </p:attrNameLst>
                                      </p:cBhvr>
                                      <p:to>
                                        <p:strVal val="visible"/>
                                      </p:to>
                                    </p:set>
                                    <p:animEffect transition="in" filter="wipe(left)">
                                      <p:cBhvr>
                                        <p:cTn id="7" dur="500"/>
                                        <p:tgtEl>
                                          <p:spTgt spid="157698"/>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7699"/>
                                        </p:tgtEl>
                                        <p:attrNameLst>
                                          <p:attrName>style.visibility</p:attrName>
                                        </p:attrNameLst>
                                      </p:cBhvr>
                                      <p:to>
                                        <p:strVal val="visible"/>
                                      </p:to>
                                    </p:set>
                                    <p:animEffect transition="in" filter="wipe(left)">
                                      <p:cBhvr>
                                        <p:cTn id="11" dur="500"/>
                                        <p:tgtEl>
                                          <p:spTgt spid="157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8" grpId="0" autoUpdateAnimBg="0"/>
      <p:bldP spid="157699"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a:extLst>
              <a:ext uri="{FF2B5EF4-FFF2-40B4-BE49-F238E27FC236}">
                <a16:creationId xmlns:a16="http://schemas.microsoft.com/office/drawing/2014/main" id="{5E7126CA-0604-4BE4-AE1D-8322F2DD8DE8}"/>
              </a:ext>
            </a:extLst>
          </p:cNvPr>
          <p:cNvSpPr>
            <a:spLocks noGrp="1" noChangeArrowheads="1"/>
          </p:cNvSpPr>
          <p:nvPr>
            <p:ph type="title"/>
          </p:nvPr>
        </p:nvSpPr>
        <p:spPr/>
        <p:txBody>
          <a:bodyPr/>
          <a:lstStyle/>
          <a:p>
            <a:pPr eaLnBrk="1" hangingPunct="1"/>
            <a:r>
              <a:rPr lang="ja-JP" altLang="en-US" sz="4000" dirty="0">
                <a:latin typeface="ＭＳ Ｐゴシック" panose="020B0600070205080204" pitchFamily="50" charset="-128"/>
              </a:rPr>
              <a:t>２ 統計表と統計グラフ</a:t>
            </a:r>
            <a:br>
              <a:rPr lang="en-US" altLang="ja-JP" sz="4000" dirty="0">
                <a:latin typeface="ＭＳ Ｐゴシック" panose="020B0600070205080204" pitchFamily="50" charset="-128"/>
              </a:rPr>
            </a:br>
            <a:r>
              <a:rPr lang="ja-JP" altLang="en-US" sz="4000" dirty="0">
                <a:latin typeface="ＭＳ Ｐゴシック" panose="020B0600070205080204" pitchFamily="50" charset="-128"/>
              </a:rPr>
              <a:t>　統計表作成のポイント</a:t>
            </a:r>
          </a:p>
        </p:txBody>
      </p:sp>
      <p:sp>
        <p:nvSpPr>
          <p:cNvPr id="23556" name="Rectangle 3">
            <a:extLst>
              <a:ext uri="{FF2B5EF4-FFF2-40B4-BE49-F238E27FC236}">
                <a16:creationId xmlns:a16="http://schemas.microsoft.com/office/drawing/2014/main" id="{669A8D6F-7E17-4E6A-A500-03D8C09DD32D}"/>
              </a:ext>
            </a:extLst>
          </p:cNvPr>
          <p:cNvSpPr>
            <a:spLocks noGrp="1" noChangeArrowheads="1"/>
          </p:cNvSpPr>
          <p:nvPr>
            <p:ph type="body" idx="1"/>
          </p:nvPr>
        </p:nvSpPr>
        <p:spPr>
          <a:xfrm>
            <a:off x="560512" y="2126275"/>
            <a:ext cx="8775455" cy="3798277"/>
          </a:xfrm>
        </p:spPr>
        <p:txBody>
          <a:bodyPr/>
          <a:lstStyle/>
          <a:p>
            <a:pPr eaLnBrk="1" hangingPunct="1">
              <a:buFont typeface="Wingdings" panose="05000000000000000000" pitchFamily="2" charset="2"/>
              <a:buNone/>
            </a:pPr>
            <a:r>
              <a:rPr lang="ja-JP" altLang="en-US" sz="3600" dirty="0">
                <a:latin typeface="ＭＳ Ｐゴシック" panose="020B0600070205080204" pitchFamily="50" charset="-128"/>
              </a:rPr>
              <a:t>表の形式</a:t>
            </a:r>
            <a:endParaRPr lang="en-US" altLang="ja-JP" sz="3600" dirty="0">
              <a:latin typeface="ＭＳ Ｐゴシック" panose="020B0600070205080204" pitchFamily="50" charset="-128"/>
            </a:endParaRPr>
          </a:p>
          <a:p>
            <a:pPr eaLnBrk="1" hangingPunct="1">
              <a:buFont typeface="Wingdings" panose="05000000000000000000" pitchFamily="2" charset="2"/>
              <a:buNone/>
            </a:pPr>
            <a:r>
              <a:rPr lang="ja-JP" altLang="en-US" sz="3600" dirty="0">
                <a:latin typeface="ＭＳ Ｐゴシック" panose="020B0600070205080204" pitchFamily="50" charset="-128"/>
              </a:rPr>
              <a:t>・表題：表番号、タイトル</a:t>
            </a:r>
            <a:endParaRPr lang="en-US" altLang="ja-JP" sz="3600" dirty="0">
              <a:latin typeface="ＭＳ Ｐゴシック" panose="020B0600070205080204" pitchFamily="50" charset="-128"/>
            </a:endParaRPr>
          </a:p>
          <a:p>
            <a:pPr eaLnBrk="1" hangingPunct="1">
              <a:buFont typeface="Wingdings" panose="05000000000000000000" pitchFamily="2" charset="2"/>
              <a:buNone/>
            </a:pPr>
            <a:r>
              <a:rPr lang="ja-JP" altLang="en-US" sz="3600" dirty="0">
                <a:latin typeface="ＭＳ Ｐゴシック" panose="020B0600070205080204" pitchFamily="50" charset="-128"/>
              </a:rPr>
              <a:t>・単位：単位名</a:t>
            </a:r>
            <a:endParaRPr lang="en-US" altLang="ja-JP" sz="3600" dirty="0">
              <a:latin typeface="ＭＳ Ｐゴシック" panose="020B0600070205080204" pitchFamily="50" charset="-128"/>
            </a:endParaRPr>
          </a:p>
          <a:p>
            <a:pPr eaLnBrk="1" hangingPunct="1">
              <a:buFont typeface="Wingdings" panose="05000000000000000000" pitchFamily="2" charset="2"/>
              <a:buNone/>
            </a:pPr>
            <a:r>
              <a:rPr lang="ja-JP" altLang="en-US" sz="3600" dirty="0">
                <a:latin typeface="ＭＳ Ｐゴシック" panose="020B0600070205080204" pitchFamily="50" charset="-128"/>
              </a:rPr>
              <a:t>・表頭</a:t>
            </a:r>
            <a:endParaRPr lang="en-US" altLang="ja-JP" sz="3600" dirty="0">
              <a:latin typeface="ＭＳ Ｐゴシック" panose="020B0600070205080204" pitchFamily="50" charset="-128"/>
            </a:endParaRPr>
          </a:p>
          <a:p>
            <a:pPr eaLnBrk="1" hangingPunct="1">
              <a:buFont typeface="Wingdings" panose="05000000000000000000" pitchFamily="2" charset="2"/>
              <a:buNone/>
            </a:pPr>
            <a:r>
              <a:rPr lang="ja-JP" altLang="en-US" sz="3600" dirty="0">
                <a:latin typeface="ＭＳ Ｐゴシック" panose="020B0600070205080204" pitchFamily="50" charset="-128"/>
              </a:rPr>
              <a:t>・表側</a:t>
            </a:r>
            <a:endParaRPr lang="en-US" altLang="ja-JP" sz="3600" dirty="0">
              <a:latin typeface="ＭＳ Ｐゴシック" panose="020B0600070205080204" pitchFamily="50" charset="-128"/>
            </a:endParaRPr>
          </a:p>
          <a:p>
            <a:pPr eaLnBrk="1" hangingPunct="1">
              <a:buFont typeface="Wingdings" panose="05000000000000000000" pitchFamily="2" charset="2"/>
              <a:buNone/>
            </a:pPr>
            <a:r>
              <a:rPr lang="ja-JP" altLang="en-US" sz="3600" dirty="0">
                <a:latin typeface="ＭＳ Ｐゴシック" panose="020B0600070205080204" pitchFamily="50" charset="-128"/>
              </a:rPr>
              <a:t>・脚注：出所</a:t>
            </a:r>
            <a:endParaRPr lang="en-US" altLang="ja-JP" sz="3600" dirty="0">
              <a:latin typeface="ＭＳ Ｐゴシック" panose="020B0600070205080204" pitchFamily="50" charset="-128"/>
            </a:endParaRPr>
          </a:p>
          <a:p>
            <a:pPr eaLnBrk="1" hangingPunct="1">
              <a:buFont typeface="Wingdings" panose="05000000000000000000" pitchFamily="2" charset="2"/>
              <a:buNone/>
            </a:pPr>
            <a:r>
              <a:rPr lang="ja-JP" altLang="en-US" sz="3323" dirty="0">
                <a:latin typeface="ＭＳ Ｐゴシック" panose="020B0600070205080204" pitchFamily="50" charset="-128"/>
              </a:rPr>
              <a:t>　</a:t>
            </a:r>
          </a:p>
        </p:txBody>
      </p:sp>
      <p:pic>
        <p:nvPicPr>
          <p:cNvPr id="23557" name="Picture 3">
            <a:extLst>
              <a:ext uri="{FF2B5EF4-FFF2-40B4-BE49-F238E27FC236}">
                <a16:creationId xmlns:a16="http://schemas.microsoft.com/office/drawing/2014/main" id="{2F6FFBAF-C252-45E0-8BBC-6186B46A0A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3378" y="2565890"/>
            <a:ext cx="8442081" cy="3535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スライド番号プレースホルダー 2">
            <a:extLst>
              <a:ext uri="{FF2B5EF4-FFF2-40B4-BE49-F238E27FC236}">
                <a16:creationId xmlns:a16="http://schemas.microsoft.com/office/drawing/2014/main" id="{B98E920D-74F9-7A16-596A-BCDE0E8C477B}"/>
              </a:ext>
            </a:extLst>
          </p:cNvPr>
          <p:cNvSpPr>
            <a:spLocks noGrp="1"/>
          </p:cNvSpPr>
          <p:nvPr>
            <p:ph type="sldNum" sz="quarter" idx="12"/>
          </p:nvPr>
        </p:nvSpPr>
        <p:spPr/>
        <p:txBody>
          <a:bodyPr/>
          <a:lstStyle/>
          <a:p>
            <a:pPr>
              <a:defRPr/>
            </a:pPr>
            <a:fld id="{6F2008A6-72A8-4D36-9122-EF11DB488EBC}" type="slidenum">
              <a:rPr lang="ja-JP" altLang="en-US" smtClean="0"/>
              <a:pPr>
                <a:defRPr/>
              </a:pPr>
              <a:t>10</a:t>
            </a:fld>
            <a:endParaRPr lang="en-US" altLang="ja-JP"/>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CCFBA7CE-5065-4146-9CB5-FFD64AEEC1BD}"/>
              </a:ext>
            </a:extLst>
          </p:cNvPr>
          <p:cNvSpPr>
            <a:spLocks noGrp="1" noChangeArrowheads="1"/>
          </p:cNvSpPr>
          <p:nvPr>
            <p:ph type="title"/>
          </p:nvPr>
        </p:nvSpPr>
        <p:spPr>
          <a:xfrm>
            <a:off x="1645444" y="-97805"/>
            <a:ext cx="7879556" cy="1055077"/>
          </a:xfrm>
        </p:spPr>
        <p:txBody>
          <a:bodyPr/>
          <a:lstStyle/>
          <a:p>
            <a:pPr eaLnBrk="1" hangingPunct="1"/>
            <a:r>
              <a:rPr lang="ja-JP" altLang="en-US" sz="4000" dirty="0"/>
              <a:t>統計表例</a:t>
            </a:r>
            <a:r>
              <a:rPr lang="ja-JP" altLang="en-US" sz="2954" dirty="0"/>
              <a:t>（実数、増減率、構成比、寄与度）</a:t>
            </a:r>
          </a:p>
        </p:txBody>
      </p:sp>
      <p:pic>
        <p:nvPicPr>
          <p:cNvPr id="4" name="図 3">
            <a:extLst>
              <a:ext uri="{FF2B5EF4-FFF2-40B4-BE49-F238E27FC236}">
                <a16:creationId xmlns:a16="http://schemas.microsoft.com/office/drawing/2014/main" id="{FF773805-E631-4E0E-8585-F4A18438A5E8}"/>
              </a:ext>
            </a:extLst>
          </p:cNvPr>
          <p:cNvPicPr>
            <a:picLocks noChangeAspect="1"/>
          </p:cNvPicPr>
          <p:nvPr/>
        </p:nvPicPr>
        <p:blipFill>
          <a:blip r:embed="rId3"/>
          <a:stretch>
            <a:fillRect/>
          </a:stretch>
        </p:blipFill>
        <p:spPr>
          <a:xfrm>
            <a:off x="1496616" y="985838"/>
            <a:ext cx="7334250" cy="5715000"/>
          </a:xfrm>
          <a:prstGeom prst="rect">
            <a:avLst/>
          </a:prstGeom>
          <a:solidFill>
            <a:schemeClr val="bg1"/>
          </a:solidFill>
        </p:spPr>
      </p:pic>
      <p:sp>
        <p:nvSpPr>
          <p:cNvPr id="3" name="スライド番号プレースホルダー 2">
            <a:extLst>
              <a:ext uri="{FF2B5EF4-FFF2-40B4-BE49-F238E27FC236}">
                <a16:creationId xmlns:a16="http://schemas.microsoft.com/office/drawing/2014/main" id="{2C7993AD-B6CB-5A17-28FF-97753BF64DBC}"/>
              </a:ext>
            </a:extLst>
          </p:cNvPr>
          <p:cNvSpPr>
            <a:spLocks noGrp="1"/>
          </p:cNvSpPr>
          <p:nvPr>
            <p:ph type="sldNum" sz="quarter" idx="12"/>
          </p:nvPr>
        </p:nvSpPr>
        <p:spPr/>
        <p:txBody>
          <a:bodyPr/>
          <a:lstStyle/>
          <a:p>
            <a:pPr>
              <a:defRPr/>
            </a:pPr>
            <a:fld id="{346A79FB-1931-4C96-A742-4978FC6D6E25}" type="slidenum">
              <a:rPr lang="ja-JP" altLang="en-US" smtClean="0"/>
              <a:pPr>
                <a:defRPr/>
              </a:pPr>
              <a:t>11</a:t>
            </a:fld>
            <a:endParaRPr lang="en-US" altLang="ja-JP"/>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9B9E3275-29D3-4A02-A203-F2EAD2CE723D}"/>
              </a:ext>
            </a:extLst>
          </p:cNvPr>
          <p:cNvSpPr>
            <a:spLocks noGrp="1" noChangeArrowheads="1"/>
          </p:cNvSpPr>
          <p:nvPr>
            <p:ph type="title"/>
          </p:nvPr>
        </p:nvSpPr>
        <p:spPr>
          <a:xfrm>
            <a:off x="1540120" y="570837"/>
            <a:ext cx="7795846" cy="1055077"/>
          </a:xfrm>
        </p:spPr>
        <p:txBody>
          <a:bodyPr/>
          <a:lstStyle/>
          <a:p>
            <a:pPr eaLnBrk="1" hangingPunct="1"/>
            <a:r>
              <a:rPr lang="ja-JP" altLang="en-US" sz="4000" dirty="0">
                <a:latin typeface="ＭＳ Ｐゴシック" panose="020B0600070205080204" pitchFamily="50" charset="-128"/>
              </a:rPr>
              <a:t>統計表で用いられる記号</a:t>
            </a:r>
            <a:endParaRPr lang="ja-JP" altLang="en-US" sz="4000" dirty="0"/>
          </a:p>
        </p:txBody>
      </p:sp>
      <p:sp>
        <p:nvSpPr>
          <p:cNvPr id="25603" name="Rectangle 3">
            <a:extLst>
              <a:ext uri="{FF2B5EF4-FFF2-40B4-BE49-F238E27FC236}">
                <a16:creationId xmlns:a16="http://schemas.microsoft.com/office/drawing/2014/main" id="{18D11482-8D70-4F63-80E0-9A2EB5CD0BE8}"/>
              </a:ext>
            </a:extLst>
          </p:cNvPr>
          <p:cNvSpPr>
            <a:spLocks noGrp="1" noChangeArrowheads="1"/>
          </p:cNvSpPr>
          <p:nvPr>
            <p:ph type="body" idx="1"/>
          </p:nvPr>
        </p:nvSpPr>
        <p:spPr>
          <a:xfrm>
            <a:off x="1031631" y="2060848"/>
            <a:ext cx="8304335" cy="4028342"/>
          </a:xfrm>
        </p:spPr>
        <p:txBody>
          <a:bodyPr/>
          <a:lstStyle/>
          <a:p>
            <a:pPr eaLnBrk="1" hangingPunct="1">
              <a:buFont typeface="Wingdings" panose="05000000000000000000" pitchFamily="2" charset="2"/>
              <a:buNone/>
            </a:pPr>
            <a:r>
              <a:rPr lang="ja-JP" altLang="en-US" sz="2800" b="1" dirty="0">
                <a:latin typeface="ＭＳ Ｐゴシック" panose="020B0600070205080204" pitchFamily="50" charset="-128"/>
              </a:rPr>
              <a:t>０、</a:t>
            </a:r>
            <a:r>
              <a:rPr lang="en-US" altLang="ja-JP" sz="2800" b="1" dirty="0">
                <a:latin typeface="ＭＳ Ｐゴシック" panose="020B0600070205080204" pitchFamily="50" charset="-128"/>
              </a:rPr>
              <a:t>O.O</a:t>
            </a:r>
            <a:r>
              <a:rPr lang="ja-JP" altLang="en-US" sz="2800" dirty="0">
                <a:latin typeface="ＭＳ Ｐゴシック" panose="020B0600070205080204" pitchFamily="50" charset="-128"/>
              </a:rPr>
              <a:t>　：単位未満の数値（統計比率微少等）</a:t>
            </a:r>
          </a:p>
          <a:p>
            <a:pPr eaLnBrk="1" hangingPunct="1">
              <a:buFont typeface="Wingdings" panose="05000000000000000000" pitchFamily="2" charset="2"/>
              <a:buNone/>
            </a:pPr>
            <a:r>
              <a:rPr lang="ja-JP" altLang="en-US" sz="2800" b="1" dirty="0">
                <a:latin typeface="ＭＳ Ｐゴシック" panose="020B0600070205080204" pitchFamily="50" charset="-128"/>
              </a:rPr>
              <a:t>－</a:t>
            </a:r>
            <a:r>
              <a:rPr lang="ja-JP" altLang="en-US" sz="2800" dirty="0">
                <a:latin typeface="ＭＳ Ｐゴシック" panose="020B0600070205080204" pitchFamily="50" charset="-128"/>
              </a:rPr>
              <a:t>　：該当数値なし（未報告、未計算、資料欠如等）</a:t>
            </a:r>
          </a:p>
          <a:p>
            <a:pPr eaLnBrk="1" hangingPunct="1">
              <a:buFont typeface="Wingdings" panose="05000000000000000000" pitchFamily="2" charset="2"/>
              <a:buNone/>
            </a:pPr>
            <a:r>
              <a:rPr lang="ja-JP" altLang="en-US" sz="2800" b="1" dirty="0">
                <a:latin typeface="ＭＳ Ｐゴシック" panose="020B0600070205080204" pitchFamily="50" charset="-128"/>
              </a:rPr>
              <a:t>・・・</a:t>
            </a:r>
            <a:r>
              <a:rPr lang="ja-JP" altLang="en-US" sz="2800" dirty="0">
                <a:latin typeface="ＭＳ Ｐゴシック" panose="020B0600070205080204" pitchFamily="50" charset="-128"/>
              </a:rPr>
              <a:t>　：該当数値が不詳又は不明</a:t>
            </a:r>
          </a:p>
          <a:p>
            <a:pPr eaLnBrk="1" hangingPunct="1">
              <a:buFont typeface="Wingdings" panose="05000000000000000000" pitchFamily="2" charset="2"/>
              <a:buNone/>
            </a:pPr>
            <a:r>
              <a:rPr lang="en-US" altLang="ja-JP" sz="2800" b="1" dirty="0">
                <a:latin typeface="ＭＳ Ｐゴシック" panose="020B0600070205080204" pitchFamily="50" charset="-128"/>
              </a:rPr>
              <a:t>△</a:t>
            </a:r>
            <a:r>
              <a:rPr lang="ja-JP" altLang="en-US" sz="2800" b="1" dirty="0" err="1">
                <a:latin typeface="ＭＳ Ｐゴシック" panose="020B0600070205080204" pitchFamily="50" charset="-128"/>
              </a:rPr>
              <a:t>、</a:t>
            </a:r>
            <a:r>
              <a:rPr lang="ja-JP" altLang="en-US" sz="2800" b="1" dirty="0">
                <a:latin typeface="ＭＳ Ｐゴシック" panose="020B0600070205080204" pitchFamily="50" charset="-128"/>
              </a:rPr>
              <a:t>－</a:t>
            </a:r>
            <a:r>
              <a:rPr lang="ja-JP" altLang="en-US" sz="2800" dirty="0">
                <a:latin typeface="ＭＳ Ｐゴシック" panose="020B0600070205080204" pitchFamily="50" charset="-128"/>
              </a:rPr>
              <a:t>　：負数</a:t>
            </a:r>
          </a:p>
          <a:p>
            <a:pPr eaLnBrk="1" hangingPunct="1">
              <a:buFont typeface="Wingdings" panose="05000000000000000000" pitchFamily="2" charset="2"/>
              <a:buNone/>
            </a:pPr>
            <a:r>
              <a:rPr lang="en-US" altLang="ja-JP" sz="2800" b="1" dirty="0">
                <a:latin typeface="ＭＳ Ｐゴシック" panose="020B0600070205080204" pitchFamily="50" charset="-128"/>
              </a:rPr>
              <a:t>P</a:t>
            </a:r>
            <a:r>
              <a:rPr lang="ja-JP" altLang="en-US" sz="2800" b="1" dirty="0" err="1">
                <a:latin typeface="ＭＳ Ｐゴシック" panose="020B0600070205080204" pitchFamily="50" charset="-128"/>
              </a:rPr>
              <a:t>、</a:t>
            </a:r>
            <a:r>
              <a:rPr lang="en-US" altLang="ja-JP" sz="2800" b="1" dirty="0">
                <a:latin typeface="ＭＳ Ｐゴシック" panose="020B0600070205080204" pitchFamily="50" charset="-128"/>
              </a:rPr>
              <a:t>※</a:t>
            </a:r>
            <a:r>
              <a:rPr lang="ja-JP" altLang="en-US" sz="2800" dirty="0">
                <a:latin typeface="ＭＳ Ｐゴシック" panose="020B0600070205080204" pitchFamily="50" charset="-128"/>
              </a:rPr>
              <a:t>　：暫定数値（</a:t>
            </a:r>
            <a:r>
              <a:rPr lang="en-US" altLang="ja-JP" sz="2800" dirty="0">
                <a:latin typeface="ＭＳ Ｐゴシック" panose="020B0600070205080204" pitchFamily="50" charset="-128"/>
              </a:rPr>
              <a:t>Preliminary)</a:t>
            </a:r>
          </a:p>
          <a:p>
            <a:pPr eaLnBrk="1" hangingPunct="1">
              <a:buFont typeface="Wingdings" panose="05000000000000000000" pitchFamily="2" charset="2"/>
              <a:buNone/>
            </a:pPr>
            <a:r>
              <a:rPr lang="ja-JP" altLang="en-US" sz="2800" dirty="0">
                <a:latin typeface="ＭＳ Ｐゴシック" panose="020B0600070205080204" pitchFamily="50" charset="-128"/>
              </a:rPr>
              <a:t>＊　：利用上で注意が必要</a:t>
            </a:r>
            <a:endParaRPr lang="en-US" altLang="ja-JP" sz="2800" dirty="0">
              <a:latin typeface="ＭＳ Ｐゴシック" panose="020B0600070205080204" pitchFamily="50" charset="-128"/>
            </a:endParaRPr>
          </a:p>
          <a:p>
            <a:pPr eaLnBrk="1" hangingPunct="1">
              <a:buFont typeface="Wingdings" panose="05000000000000000000" pitchFamily="2" charset="2"/>
              <a:buNone/>
            </a:pPr>
            <a:r>
              <a:rPr lang="ja-JP" altLang="en-US" sz="2800" dirty="0">
                <a:latin typeface="ＭＳ Ｐゴシック" panose="020B0600070205080204" pitchFamily="50" charset="-128"/>
              </a:rPr>
              <a:t>　　　（注記処理、強調、例：前回値と不連続）</a:t>
            </a:r>
          </a:p>
          <a:p>
            <a:pPr eaLnBrk="1" hangingPunct="1">
              <a:buFont typeface="Wingdings" panose="05000000000000000000" pitchFamily="2" charset="2"/>
              <a:buNone/>
            </a:pPr>
            <a:r>
              <a:rPr lang="ja-JP" altLang="en-US" sz="2800" b="1" dirty="0">
                <a:latin typeface="ＭＳ Ｐゴシック" panose="020B0600070205080204" pitchFamily="50" charset="-128"/>
              </a:rPr>
              <a:t>Ｘ</a:t>
            </a:r>
            <a:r>
              <a:rPr lang="ja-JP" altLang="en-US" sz="2800" dirty="0">
                <a:latin typeface="ＭＳ Ｐゴシック" panose="020B0600070205080204" pitchFamily="50" charset="-128"/>
              </a:rPr>
              <a:t>　：該当数値が秘匿</a:t>
            </a:r>
          </a:p>
          <a:p>
            <a:pPr eaLnBrk="1" hangingPunct="1">
              <a:buFont typeface="Wingdings" panose="05000000000000000000" pitchFamily="2" charset="2"/>
              <a:buNone/>
            </a:pPr>
            <a:r>
              <a:rPr lang="en-US" altLang="ja-JP" sz="2800" b="1" dirty="0">
                <a:latin typeface="ＭＳ Ｐゴシック" panose="020B0600070205080204" pitchFamily="50" charset="-128"/>
              </a:rPr>
              <a:t>R</a:t>
            </a:r>
            <a:r>
              <a:rPr lang="ja-JP" altLang="en-US" sz="2800" b="1" dirty="0">
                <a:latin typeface="ＭＳ Ｐゴシック" panose="020B0600070205080204" pitchFamily="50" charset="-128"/>
              </a:rPr>
              <a:t>またはｒ　</a:t>
            </a:r>
            <a:r>
              <a:rPr lang="ja-JP" altLang="en-US" sz="2800" dirty="0">
                <a:latin typeface="ＭＳ Ｐゴシック" panose="020B0600070205080204" pitchFamily="50" charset="-128"/>
              </a:rPr>
              <a:t>：修正値（</a:t>
            </a:r>
            <a:r>
              <a:rPr lang="en-US" altLang="ja-JP" sz="2800" dirty="0">
                <a:latin typeface="ＭＳ Ｐゴシック" panose="020B0600070205080204" pitchFamily="50" charset="-128"/>
              </a:rPr>
              <a:t>Revised</a:t>
            </a:r>
            <a:r>
              <a:rPr lang="ja-JP" altLang="en-US" sz="2800" dirty="0" err="1">
                <a:latin typeface="ＭＳ Ｐゴシック" panose="020B0600070205080204" pitchFamily="50" charset="-128"/>
              </a:rPr>
              <a:t>、</a:t>
            </a:r>
            <a:r>
              <a:rPr lang="ja-JP" altLang="en-US" sz="2800" dirty="0">
                <a:latin typeface="ＭＳ Ｐゴシック" panose="020B0600070205080204" pitchFamily="50" charset="-128"/>
              </a:rPr>
              <a:t>例：速報値</a:t>
            </a:r>
            <a:r>
              <a:rPr lang="en-US" altLang="ja-JP" sz="2800" dirty="0">
                <a:latin typeface="ＭＳ Ｐゴシック" panose="020B0600070205080204" pitchFamily="50" charset="-128"/>
              </a:rPr>
              <a:t>→</a:t>
            </a:r>
            <a:r>
              <a:rPr lang="ja-JP" altLang="en-US" sz="2800" dirty="0">
                <a:latin typeface="ＭＳ Ｐゴシック" panose="020B0600070205080204" pitchFamily="50" charset="-128"/>
              </a:rPr>
              <a:t>確報値）</a:t>
            </a:r>
          </a:p>
        </p:txBody>
      </p:sp>
      <p:sp>
        <p:nvSpPr>
          <p:cNvPr id="3" name="スライド番号プレースホルダー 2">
            <a:extLst>
              <a:ext uri="{FF2B5EF4-FFF2-40B4-BE49-F238E27FC236}">
                <a16:creationId xmlns:a16="http://schemas.microsoft.com/office/drawing/2014/main" id="{3D5CBED9-0636-20CC-2964-CE774D729D2E}"/>
              </a:ext>
            </a:extLst>
          </p:cNvPr>
          <p:cNvSpPr>
            <a:spLocks noGrp="1"/>
          </p:cNvSpPr>
          <p:nvPr>
            <p:ph type="sldNum" sz="quarter" idx="12"/>
          </p:nvPr>
        </p:nvSpPr>
        <p:spPr/>
        <p:txBody>
          <a:bodyPr/>
          <a:lstStyle/>
          <a:p>
            <a:pPr>
              <a:defRPr/>
            </a:pPr>
            <a:fld id="{6F2008A6-72A8-4D36-9122-EF11DB488EBC}" type="slidenum">
              <a:rPr lang="ja-JP" altLang="en-US" smtClean="0"/>
              <a:pPr>
                <a:defRPr/>
              </a:pPr>
              <a:t>12</a:t>
            </a:fld>
            <a:endParaRPr lang="en-US" altLang="ja-JP"/>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89D5A8A8-3E82-4975-AAD0-B8954B7765B5}"/>
              </a:ext>
            </a:extLst>
          </p:cNvPr>
          <p:cNvSpPr>
            <a:spLocks noGrp="1" noChangeArrowheads="1"/>
          </p:cNvSpPr>
          <p:nvPr>
            <p:ph type="title"/>
          </p:nvPr>
        </p:nvSpPr>
        <p:spPr/>
        <p:txBody>
          <a:bodyPr/>
          <a:lstStyle/>
          <a:p>
            <a:pPr eaLnBrk="1" hangingPunct="1"/>
            <a:r>
              <a:rPr lang="ja-JP" altLang="ja-JP" sz="4000" dirty="0"/>
              <a:t>コメント用語の留意点</a:t>
            </a:r>
          </a:p>
        </p:txBody>
      </p:sp>
      <p:sp>
        <p:nvSpPr>
          <p:cNvPr id="31747" name="Rectangle 3">
            <a:extLst>
              <a:ext uri="{FF2B5EF4-FFF2-40B4-BE49-F238E27FC236}">
                <a16:creationId xmlns:a16="http://schemas.microsoft.com/office/drawing/2014/main" id="{39FDBE4D-39FE-482F-8797-74BC265D2C42}"/>
              </a:ext>
            </a:extLst>
          </p:cNvPr>
          <p:cNvSpPr>
            <a:spLocks noGrp="1" noChangeArrowheads="1"/>
          </p:cNvSpPr>
          <p:nvPr>
            <p:ph type="body" idx="1"/>
          </p:nvPr>
        </p:nvSpPr>
        <p:spPr>
          <a:xfrm>
            <a:off x="560513" y="1997342"/>
            <a:ext cx="8764463" cy="4023946"/>
          </a:xfrm>
        </p:spPr>
        <p:txBody>
          <a:bodyPr/>
          <a:lstStyle/>
          <a:p>
            <a:pPr marL="0" indent="0" eaLnBrk="1" hangingPunct="1">
              <a:lnSpc>
                <a:spcPct val="90000"/>
              </a:lnSpc>
              <a:buNone/>
              <a:defRPr/>
            </a:pPr>
            <a:r>
              <a:rPr lang="ja-JP" altLang="en-US" dirty="0"/>
              <a:t>・増加と減少</a:t>
            </a:r>
          </a:p>
          <a:p>
            <a:pPr eaLnBrk="1" hangingPunct="1">
              <a:lnSpc>
                <a:spcPct val="90000"/>
              </a:lnSpc>
              <a:buFont typeface="Wingdings" panose="05000000000000000000" pitchFamily="2" charset="2"/>
              <a:buNone/>
              <a:defRPr/>
            </a:pPr>
            <a:r>
              <a:rPr lang="ja-JP" altLang="en-US" dirty="0"/>
              <a:t>　　得られた実数値の時系列変化</a:t>
            </a:r>
          </a:p>
          <a:p>
            <a:pPr marL="0" indent="0" eaLnBrk="1" hangingPunct="1">
              <a:lnSpc>
                <a:spcPct val="90000"/>
              </a:lnSpc>
              <a:buNone/>
              <a:defRPr/>
            </a:pPr>
            <a:r>
              <a:rPr lang="ja-JP" altLang="en-US" dirty="0"/>
              <a:t>・上昇と低下</a:t>
            </a:r>
          </a:p>
          <a:p>
            <a:pPr eaLnBrk="1" hangingPunct="1">
              <a:lnSpc>
                <a:spcPct val="90000"/>
              </a:lnSpc>
              <a:buFont typeface="Wingdings" panose="05000000000000000000" pitchFamily="2" charset="2"/>
              <a:buNone/>
              <a:defRPr/>
            </a:pPr>
            <a:r>
              <a:rPr lang="ja-JP" altLang="en-US" dirty="0"/>
              <a:t>　　指数その他の統計比率を示す統計数値の時系列変化</a:t>
            </a:r>
          </a:p>
          <a:p>
            <a:pPr marL="0" indent="0" eaLnBrk="1" hangingPunct="1">
              <a:lnSpc>
                <a:spcPct val="90000"/>
              </a:lnSpc>
              <a:buNone/>
              <a:defRPr/>
            </a:pPr>
            <a:r>
              <a:rPr lang="ja-JP" altLang="en-US" dirty="0"/>
              <a:t>・拡大と縮小</a:t>
            </a:r>
          </a:p>
          <a:p>
            <a:pPr eaLnBrk="1" hangingPunct="1">
              <a:lnSpc>
                <a:spcPct val="90000"/>
              </a:lnSpc>
              <a:buFont typeface="Wingdings" panose="05000000000000000000" pitchFamily="2" charset="2"/>
              <a:buNone/>
              <a:defRPr/>
            </a:pPr>
            <a:r>
              <a:rPr lang="ja-JP" altLang="en-US" dirty="0"/>
              <a:t>　　同種の統計事象を対象とする二つ以上の統計数値の差の時系列変化</a:t>
            </a:r>
          </a:p>
          <a:p>
            <a:pPr marL="0" indent="0" eaLnBrk="1" hangingPunct="1">
              <a:lnSpc>
                <a:spcPct val="90000"/>
              </a:lnSpc>
              <a:buNone/>
              <a:defRPr/>
            </a:pPr>
            <a:r>
              <a:rPr lang="ja-JP" altLang="en-US" dirty="0"/>
              <a:t>・ポイント（百分率の比較）　</a:t>
            </a:r>
            <a:r>
              <a:rPr lang="en-US" altLang="ja-JP" dirty="0">
                <a:latin typeface="+mn-ea"/>
              </a:rPr>
              <a:t>5</a:t>
            </a:r>
            <a:r>
              <a:rPr lang="ja-JP" altLang="en-US" dirty="0">
                <a:latin typeface="+mn-ea"/>
              </a:rPr>
              <a:t>％→</a:t>
            </a:r>
            <a:r>
              <a:rPr lang="en-US" altLang="ja-JP" dirty="0">
                <a:latin typeface="+mn-ea"/>
              </a:rPr>
              <a:t>10</a:t>
            </a:r>
            <a:r>
              <a:rPr lang="ja-JP" altLang="en-US" dirty="0">
                <a:latin typeface="+mn-ea"/>
              </a:rPr>
              <a:t>％（</a:t>
            </a:r>
            <a:r>
              <a:rPr lang="en-US" altLang="ja-JP" dirty="0">
                <a:latin typeface="+mn-ea"/>
              </a:rPr>
              <a:t>5</a:t>
            </a:r>
            <a:r>
              <a:rPr lang="ja-JP" altLang="en-US" dirty="0">
                <a:latin typeface="+mn-ea"/>
              </a:rPr>
              <a:t>ポイント）</a:t>
            </a:r>
          </a:p>
        </p:txBody>
      </p:sp>
      <p:sp>
        <p:nvSpPr>
          <p:cNvPr id="3" name="スライド番号プレースホルダー 2">
            <a:extLst>
              <a:ext uri="{FF2B5EF4-FFF2-40B4-BE49-F238E27FC236}">
                <a16:creationId xmlns:a16="http://schemas.microsoft.com/office/drawing/2014/main" id="{0A519924-8A6B-B61A-D921-0659E1346E39}"/>
              </a:ext>
            </a:extLst>
          </p:cNvPr>
          <p:cNvSpPr>
            <a:spLocks noGrp="1"/>
          </p:cNvSpPr>
          <p:nvPr>
            <p:ph type="sldNum" sz="quarter" idx="12"/>
          </p:nvPr>
        </p:nvSpPr>
        <p:spPr/>
        <p:txBody>
          <a:bodyPr/>
          <a:lstStyle/>
          <a:p>
            <a:pPr>
              <a:defRPr/>
            </a:pPr>
            <a:fld id="{6F2008A6-72A8-4D36-9122-EF11DB488EBC}" type="slidenum">
              <a:rPr lang="ja-JP" altLang="en-US" smtClean="0"/>
              <a:pPr>
                <a:defRPr/>
              </a:pPr>
              <a:t>13</a:t>
            </a:fld>
            <a:endParaRPr lang="en-US" altLang="ja-JP"/>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a:extLst>
              <a:ext uri="{FF2B5EF4-FFF2-40B4-BE49-F238E27FC236}">
                <a16:creationId xmlns:a16="http://schemas.microsoft.com/office/drawing/2014/main" id="{4C7F9BC9-E82C-41A3-B0B2-32E21ABC77C8}"/>
              </a:ext>
            </a:extLst>
          </p:cNvPr>
          <p:cNvSpPr>
            <a:spLocks noGrp="1" noChangeArrowheads="1"/>
          </p:cNvSpPr>
          <p:nvPr>
            <p:ph type="title"/>
          </p:nvPr>
        </p:nvSpPr>
        <p:spPr>
          <a:xfrm>
            <a:off x="1434612" y="1037493"/>
            <a:ext cx="7795846" cy="703385"/>
          </a:xfrm>
        </p:spPr>
        <p:txBody>
          <a:bodyPr/>
          <a:lstStyle/>
          <a:p>
            <a:pPr>
              <a:defRPr/>
            </a:pPr>
            <a:r>
              <a:rPr lang="ja-JP" altLang="en-US" sz="4000" dirty="0"/>
              <a:t>統計（数字）の単位</a:t>
            </a:r>
            <a:br>
              <a:rPr lang="en-US" altLang="ja-JP" sz="3692" dirty="0"/>
            </a:br>
            <a:r>
              <a:rPr lang="ja-JP" altLang="en-US" sz="3323" dirty="0">
                <a:latin typeface="+mn-ea"/>
                <a:ea typeface="+mn-ea"/>
              </a:rPr>
              <a:t>千円、百万円（地域）、</a:t>
            </a:r>
            <a:r>
              <a:rPr lang="en-US" altLang="ja-JP" sz="3323" dirty="0">
                <a:latin typeface="+mn-ea"/>
                <a:ea typeface="+mn-ea"/>
              </a:rPr>
              <a:t>10</a:t>
            </a:r>
            <a:r>
              <a:rPr lang="ja-JP" altLang="en-US" sz="3323" dirty="0">
                <a:latin typeface="+mn-ea"/>
                <a:ea typeface="+mn-ea"/>
              </a:rPr>
              <a:t>億円</a:t>
            </a:r>
            <a:r>
              <a:rPr lang="en-US" altLang="ja-JP" sz="3323" dirty="0">
                <a:latin typeface="+mn-ea"/>
                <a:ea typeface="+mn-ea"/>
              </a:rPr>
              <a:t>(</a:t>
            </a:r>
            <a:r>
              <a:rPr lang="ja-JP" altLang="en-US" sz="3323" dirty="0">
                <a:latin typeface="+mn-ea"/>
                <a:ea typeface="+mn-ea"/>
              </a:rPr>
              <a:t>全国）</a:t>
            </a:r>
            <a:endParaRPr lang="ja-JP" altLang="en-US" sz="3323" dirty="0">
              <a:solidFill>
                <a:schemeClr val="tx1"/>
              </a:solidFill>
              <a:latin typeface="+mn-ea"/>
              <a:ea typeface="+mn-ea"/>
            </a:endParaRPr>
          </a:p>
        </p:txBody>
      </p:sp>
      <p:sp>
        <p:nvSpPr>
          <p:cNvPr id="39940" name="Rectangle 3">
            <a:extLst>
              <a:ext uri="{FF2B5EF4-FFF2-40B4-BE49-F238E27FC236}">
                <a16:creationId xmlns:a16="http://schemas.microsoft.com/office/drawing/2014/main" id="{2AF4193F-EF0D-4B25-A646-05FA3882E345}"/>
              </a:ext>
            </a:extLst>
          </p:cNvPr>
          <p:cNvSpPr>
            <a:spLocks noGrp="1" noChangeArrowheads="1"/>
          </p:cNvSpPr>
          <p:nvPr>
            <p:ph type="body" idx="1"/>
          </p:nvPr>
        </p:nvSpPr>
        <p:spPr>
          <a:xfrm>
            <a:off x="488504" y="2132856"/>
            <a:ext cx="8784976" cy="3938954"/>
          </a:xfrm>
        </p:spPr>
        <p:txBody>
          <a:bodyPr/>
          <a:lstStyle/>
          <a:p>
            <a:pPr>
              <a:buFont typeface="Wingdings" panose="05000000000000000000" pitchFamily="2" charset="2"/>
              <a:buNone/>
              <a:defRPr/>
            </a:pPr>
            <a:r>
              <a:rPr lang="ja-JP" altLang="en-US" dirty="0">
                <a:latin typeface="+mn-ea"/>
              </a:rPr>
              <a:t>各種統計表の金額単位は異なっている</a:t>
            </a:r>
          </a:p>
          <a:p>
            <a:pPr>
              <a:buFont typeface="Wingdings" panose="05000000000000000000" pitchFamily="2" charset="2"/>
              <a:buNone/>
              <a:defRPr/>
            </a:pPr>
            <a:r>
              <a:rPr lang="ja-JP" altLang="en-US" dirty="0">
                <a:latin typeface="+mn-ea"/>
              </a:rPr>
              <a:t>１ 国民経済計算（</a:t>
            </a:r>
            <a:r>
              <a:rPr lang="en-US" altLang="ja-JP" dirty="0">
                <a:latin typeface="+mn-ea"/>
              </a:rPr>
              <a:t>10</a:t>
            </a:r>
            <a:r>
              <a:rPr lang="ja-JP" altLang="en-US" dirty="0">
                <a:latin typeface="+mn-ea"/>
              </a:rPr>
              <a:t>億円）、県民経済計算（</a:t>
            </a:r>
            <a:r>
              <a:rPr lang="en-US" altLang="ja-JP" dirty="0">
                <a:latin typeface="+mn-ea"/>
              </a:rPr>
              <a:t>100</a:t>
            </a:r>
            <a:r>
              <a:rPr lang="ja-JP" altLang="en-US" dirty="0">
                <a:latin typeface="+mn-ea"/>
              </a:rPr>
              <a:t>万円）</a:t>
            </a:r>
          </a:p>
          <a:p>
            <a:pPr>
              <a:buFont typeface="Wingdings" panose="05000000000000000000" pitchFamily="2" charset="2"/>
              <a:buNone/>
              <a:defRPr/>
            </a:pPr>
            <a:r>
              <a:rPr lang="ja-JP" altLang="en-US" dirty="0">
                <a:latin typeface="+mn-ea"/>
              </a:rPr>
              <a:t>２ 工業統計・製造品出荷額等（万円）、商業統計・年間販売額（万円）　</a:t>
            </a:r>
            <a:r>
              <a:rPr lang="en-US" altLang="ja-JP" dirty="0">
                <a:latin typeface="+mn-ea"/>
              </a:rPr>
              <a:t>※</a:t>
            </a:r>
            <a:r>
              <a:rPr lang="ja-JP" altLang="en-US" dirty="0">
                <a:latin typeface="+mn-ea"/>
              </a:rPr>
              <a:t>統計調査単位</a:t>
            </a:r>
          </a:p>
          <a:p>
            <a:pPr>
              <a:buFont typeface="Wingdings" panose="05000000000000000000" pitchFamily="2" charset="2"/>
              <a:buNone/>
              <a:defRPr/>
            </a:pPr>
            <a:r>
              <a:rPr lang="ja-JP" altLang="en-US" dirty="0">
                <a:latin typeface="+mn-ea"/>
              </a:rPr>
              <a:t>３ 県・市町決算書（千円）</a:t>
            </a:r>
          </a:p>
          <a:p>
            <a:pPr>
              <a:buFont typeface="Wingdings" panose="05000000000000000000" pitchFamily="2" charset="2"/>
              <a:buNone/>
              <a:defRPr/>
            </a:pPr>
            <a:r>
              <a:rPr lang="ja-JP" altLang="en-US">
                <a:latin typeface="+mn-ea"/>
              </a:rPr>
              <a:t>利用上の注意例：統計表は単位</a:t>
            </a:r>
            <a:r>
              <a:rPr lang="ja-JP" altLang="en-US" dirty="0">
                <a:latin typeface="+mn-ea"/>
              </a:rPr>
              <a:t>未満四捨五入の関係で合計と内訳が一致しない場合がある</a:t>
            </a:r>
          </a:p>
          <a:p>
            <a:pPr>
              <a:buFont typeface="Wingdings" panose="05000000000000000000" pitchFamily="2" charset="2"/>
              <a:buNone/>
              <a:defRPr/>
            </a:pPr>
            <a:endParaRPr lang="ja-JP" altLang="en-US" sz="2585" dirty="0">
              <a:latin typeface="+mn-ea"/>
            </a:endParaRPr>
          </a:p>
          <a:p>
            <a:pPr>
              <a:buFont typeface="Wingdings" panose="05000000000000000000" pitchFamily="2" charset="2"/>
              <a:buNone/>
              <a:defRPr/>
            </a:pPr>
            <a:endParaRPr lang="ja-JP" altLang="en-US" sz="2585" dirty="0">
              <a:latin typeface="+mn-ea"/>
            </a:endParaRPr>
          </a:p>
        </p:txBody>
      </p:sp>
      <p:sp>
        <p:nvSpPr>
          <p:cNvPr id="27652" name="Text Box 4">
            <a:extLst>
              <a:ext uri="{FF2B5EF4-FFF2-40B4-BE49-F238E27FC236}">
                <a16:creationId xmlns:a16="http://schemas.microsoft.com/office/drawing/2014/main" id="{C724A59B-6627-4F37-B49F-4A5678B1BA46}"/>
              </a:ext>
            </a:extLst>
          </p:cNvPr>
          <p:cNvSpPr txBox="1">
            <a:spLocks noChangeArrowheads="1"/>
          </p:cNvSpPr>
          <p:nvPr/>
        </p:nvSpPr>
        <p:spPr bwMode="auto">
          <a:xfrm>
            <a:off x="2494085" y="3229709"/>
            <a:ext cx="2532185"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eaLnBrk="1" hangingPunct="1">
              <a:spcBef>
                <a:spcPct val="50000"/>
              </a:spcBef>
              <a:buClrTx/>
              <a:buSzTx/>
              <a:buFontTx/>
              <a:buNone/>
            </a:pPr>
            <a:endParaRPr lang="ja-JP" altLang="en-US" sz="1662">
              <a:latin typeface="Times New Roman" panose="02020603050405020304" pitchFamily="18" charset="0"/>
            </a:endParaRPr>
          </a:p>
        </p:txBody>
      </p:sp>
      <p:sp>
        <p:nvSpPr>
          <p:cNvPr id="3" name="スライド番号プレースホルダー 2">
            <a:extLst>
              <a:ext uri="{FF2B5EF4-FFF2-40B4-BE49-F238E27FC236}">
                <a16:creationId xmlns:a16="http://schemas.microsoft.com/office/drawing/2014/main" id="{1A53C8DB-0248-0A3F-BEEF-D375371D1458}"/>
              </a:ext>
            </a:extLst>
          </p:cNvPr>
          <p:cNvSpPr>
            <a:spLocks noGrp="1"/>
          </p:cNvSpPr>
          <p:nvPr>
            <p:ph type="sldNum" sz="quarter" idx="12"/>
          </p:nvPr>
        </p:nvSpPr>
        <p:spPr/>
        <p:txBody>
          <a:bodyPr/>
          <a:lstStyle/>
          <a:p>
            <a:pPr>
              <a:defRPr/>
            </a:pPr>
            <a:fld id="{6F2008A6-72A8-4D36-9122-EF11DB488EBC}" type="slidenum">
              <a:rPr lang="ja-JP" altLang="en-US" smtClean="0"/>
              <a:pPr>
                <a:defRPr/>
              </a:pPr>
              <a:t>14</a:t>
            </a:fld>
            <a:endParaRPr lang="en-US" altLang="ja-JP"/>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a:extLst>
              <a:ext uri="{FF2B5EF4-FFF2-40B4-BE49-F238E27FC236}">
                <a16:creationId xmlns:a16="http://schemas.microsoft.com/office/drawing/2014/main" id="{E8595358-1833-4190-9D1B-135CEA6A23F9}"/>
              </a:ext>
            </a:extLst>
          </p:cNvPr>
          <p:cNvSpPr>
            <a:spLocks noGrp="1" noChangeArrowheads="1"/>
          </p:cNvSpPr>
          <p:nvPr>
            <p:ph type="title"/>
          </p:nvPr>
        </p:nvSpPr>
        <p:spPr/>
        <p:txBody>
          <a:bodyPr/>
          <a:lstStyle/>
          <a:p>
            <a:pPr eaLnBrk="1" hangingPunct="1"/>
            <a:r>
              <a:rPr lang="ja-JP" altLang="en-US" sz="4000" dirty="0"/>
              <a:t>統計グラフの役割とデータの種類</a:t>
            </a:r>
            <a:endParaRPr lang="ja-JP" altLang="ja-JP" sz="4000" dirty="0"/>
          </a:p>
        </p:txBody>
      </p:sp>
      <p:sp>
        <p:nvSpPr>
          <p:cNvPr id="30724" name="Rectangle 3">
            <a:extLst>
              <a:ext uri="{FF2B5EF4-FFF2-40B4-BE49-F238E27FC236}">
                <a16:creationId xmlns:a16="http://schemas.microsoft.com/office/drawing/2014/main" id="{6252DF6A-90B4-4F74-AE76-4EC5FFBF4DAE}"/>
              </a:ext>
            </a:extLst>
          </p:cNvPr>
          <p:cNvSpPr>
            <a:spLocks noGrp="1" noChangeArrowheads="1"/>
          </p:cNvSpPr>
          <p:nvPr>
            <p:ph type="body" idx="1"/>
          </p:nvPr>
        </p:nvSpPr>
        <p:spPr>
          <a:xfrm>
            <a:off x="704850" y="2017713"/>
            <a:ext cx="8856662" cy="4114800"/>
          </a:xfrm>
        </p:spPr>
        <p:txBody>
          <a:bodyPr/>
          <a:lstStyle/>
          <a:p>
            <a:pPr eaLnBrk="1" hangingPunct="1">
              <a:buFont typeface="Wingdings" panose="05000000000000000000" pitchFamily="2" charset="2"/>
              <a:buNone/>
            </a:pPr>
            <a:r>
              <a:rPr lang="ja-JP" altLang="en-US" sz="3600" dirty="0">
                <a:latin typeface="ＭＳ Ｐゴシック" panose="020B0600070205080204" pitchFamily="50" charset="-128"/>
              </a:rPr>
              <a:t>・統計の役割：まとめる、問題解決プロセス</a:t>
            </a:r>
            <a:endParaRPr lang="en-US" altLang="ja-JP" sz="3600" dirty="0">
              <a:latin typeface="ＭＳ Ｐゴシック" panose="020B0600070205080204" pitchFamily="50" charset="-128"/>
            </a:endParaRPr>
          </a:p>
          <a:p>
            <a:pPr eaLnBrk="1" hangingPunct="1">
              <a:buFont typeface="Wingdings" panose="05000000000000000000" pitchFamily="2" charset="2"/>
              <a:buNone/>
            </a:pPr>
            <a:r>
              <a:rPr lang="ja-JP" altLang="en-US" sz="3600" dirty="0">
                <a:latin typeface="ＭＳ Ｐゴシック" panose="020B0600070205080204" pitchFamily="50" charset="-128"/>
              </a:rPr>
              <a:t>・統計分析</a:t>
            </a:r>
            <a:endParaRPr lang="en-US" altLang="ja-JP" sz="3600" dirty="0">
              <a:latin typeface="ＭＳ Ｐゴシック" panose="020B0600070205080204" pitchFamily="50" charset="-128"/>
            </a:endParaRPr>
          </a:p>
          <a:p>
            <a:pPr eaLnBrk="1" hangingPunct="1">
              <a:buFont typeface="Wingdings" panose="05000000000000000000" pitchFamily="2" charset="2"/>
              <a:buNone/>
            </a:pPr>
            <a:r>
              <a:rPr lang="ja-JP" altLang="en-US" sz="3600" dirty="0">
                <a:latin typeface="ＭＳ Ｐゴシック" panose="020B0600070205080204" pitchFamily="50" charset="-128"/>
              </a:rPr>
              <a:t>　</a:t>
            </a:r>
            <a:r>
              <a:rPr lang="ja-JP" altLang="en-US" dirty="0">
                <a:latin typeface="ＭＳ Ｐゴシック" panose="020B0600070205080204" pitchFamily="50" charset="-128"/>
              </a:rPr>
              <a:t>記述統計：手元のデータを明らかにする</a:t>
            </a:r>
            <a:endParaRPr lang="en-US" altLang="ja-JP" dirty="0">
              <a:latin typeface="ＭＳ Ｐゴシック" panose="020B0600070205080204" pitchFamily="50" charset="-128"/>
            </a:endParaRPr>
          </a:p>
          <a:p>
            <a:pPr eaLnBrk="1" hangingPunct="1">
              <a:buFont typeface="Wingdings" panose="05000000000000000000" pitchFamily="2" charset="2"/>
              <a:buNone/>
            </a:pPr>
            <a:r>
              <a:rPr lang="ja-JP" altLang="en-US" dirty="0">
                <a:latin typeface="ＭＳ Ｐゴシック" panose="020B0600070205080204" pitchFamily="50" charset="-128"/>
              </a:rPr>
              <a:t>　推測</a:t>
            </a:r>
            <a:r>
              <a:rPr lang="ja-JP" altLang="en-US">
                <a:latin typeface="ＭＳ Ｐゴシック" panose="020B0600070205080204" pitchFamily="50" charset="-128"/>
              </a:rPr>
              <a:t>統計：手元のデータから全体を推測する</a:t>
            </a:r>
            <a:endParaRPr lang="en-US" altLang="ja-JP" dirty="0">
              <a:latin typeface="ＭＳ Ｐゴシック" panose="020B0600070205080204" pitchFamily="50" charset="-128"/>
            </a:endParaRPr>
          </a:p>
          <a:p>
            <a:pPr eaLnBrk="1" hangingPunct="1">
              <a:buFont typeface="Wingdings" panose="05000000000000000000" pitchFamily="2" charset="2"/>
              <a:buNone/>
            </a:pPr>
            <a:r>
              <a:rPr lang="ja-JP" altLang="en-US" sz="3600" dirty="0">
                <a:latin typeface="ＭＳ Ｐゴシック" panose="020B0600070205080204" pitchFamily="50" charset="-128"/>
              </a:rPr>
              <a:t>・統計グラフ：棒、折れ線、複合、円・帯</a:t>
            </a:r>
            <a:endParaRPr lang="en-US" altLang="ja-JP" sz="3600" dirty="0">
              <a:latin typeface="ＭＳ Ｐゴシック" panose="020B0600070205080204" pitchFamily="50" charset="-128"/>
            </a:endParaRPr>
          </a:p>
          <a:p>
            <a:pPr eaLnBrk="1" hangingPunct="1">
              <a:buFont typeface="Wingdings" panose="05000000000000000000" pitchFamily="2" charset="2"/>
              <a:buNone/>
            </a:pPr>
            <a:r>
              <a:rPr lang="ja-JP" altLang="en-US" sz="3600" dirty="0">
                <a:latin typeface="ＭＳ Ｐゴシック" panose="020B0600070205080204" pitchFamily="50" charset="-128"/>
              </a:rPr>
              <a:t>・データの種類：質的、量的</a:t>
            </a:r>
            <a:endParaRPr lang="en-US" altLang="ja-JP" sz="3600" dirty="0">
              <a:latin typeface="ＭＳ Ｐゴシック" panose="020B0600070205080204" pitchFamily="50" charset="-128"/>
            </a:endParaRPr>
          </a:p>
          <a:p>
            <a:pPr eaLnBrk="1" hangingPunct="1">
              <a:buFont typeface="Wingdings" panose="05000000000000000000" pitchFamily="2" charset="2"/>
              <a:buNone/>
            </a:pPr>
            <a:r>
              <a:rPr lang="ja-JP" altLang="en-US" sz="3600" dirty="0">
                <a:latin typeface="ＭＳ Ｐゴシック" panose="020B0600070205080204" pitchFamily="50" charset="-128"/>
              </a:rPr>
              <a:t>・データの探し方：</a:t>
            </a:r>
            <a:r>
              <a:rPr lang="en-US" altLang="ja-JP" sz="3600" dirty="0">
                <a:latin typeface="ＭＳ Ｐゴシック" panose="020B0600070205080204" pitchFamily="50" charset="-128"/>
              </a:rPr>
              <a:t>e-stat</a:t>
            </a:r>
            <a:r>
              <a:rPr lang="ja-JP" altLang="en-US" sz="3600" dirty="0">
                <a:latin typeface="ＭＳ Ｐゴシック" panose="020B0600070205080204" pitchFamily="50" charset="-128"/>
              </a:rPr>
              <a:t>、なるほど統計学園</a:t>
            </a:r>
            <a:endParaRPr lang="en-US" altLang="ja-JP" sz="3600" dirty="0">
              <a:latin typeface="ＭＳ Ｐゴシック" panose="020B0600070205080204" pitchFamily="50" charset="-128"/>
            </a:endParaRPr>
          </a:p>
          <a:p>
            <a:pPr eaLnBrk="1" hangingPunct="1">
              <a:buFont typeface="Wingdings" panose="05000000000000000000" pitchFamily="2" charset="2"/>
              <a:buNone/>
            </a:pPr>
            <a:endParaRPr lang="ja-JP" altLang="ja-JP" dirty="0">
              <a:latin typeface="ＭＳ Ｐゴシック" panose="020B0600070205080204" pitchFamily="50" charset="-128"/>
            </a:endParaRPr>
          </a:p>
          <a:p>
            <a:pPr eaLnBrk="1" hangingPunct="1">
              <a:buFont typeface="Wingdings" panose="05000000000000000000" pitchFamily="2" charset="2"/>
              <a:buNone/>
            </a:pPr>
            <a:endParaRPr lang="ja-JP" altLang="ja-JP" sz="2800" b="1" dirty="0">
              <a:latin typeface="ＭＳ Ｐゴシック" panose="020B0600070205080204" pitchFamily="50" charset="-128"/>
            </a:endParaRPr>
          </a:p>
        </p:txBody>
      </p:sp>
      <p:sp>
        <p:nvSpPr>
          <p:cNvPr id="2" name="スライド番号プレースホルダー 1">
            <a:extLst>
              <a:ext uri="{FF2B5EF4-FFF2-40B4-BE49-F238E27FC236}">
                <a16:creationId xmlns:a16="http://schemas.microsoft.com/office/drawing/2014/main" id="{605D6185-57DE-00A2-8108-493F36A203F2}"/>
              </a:ext>
            </a:extLst>
          </p:cNvPr>
          <p:cNvSpPr>
            <a:spLocks noGrp="1"/>
          </p:cNvSpPr>
          <p:nvPr>
            <p:ph type="sldNum" sz="quarter" idx="12"/>
          </p:nvPr>
        </p:nvSpPr>
        <p:spPr/>
        <p:txBody>
          <a:bodyPr/>
          <a:lstStyle/>
          <a:p>
            <a:pPr>
              <a:defRPr/>
            </a:pPr>
            <a:fld id="{6F2008A6-72A8-4D36-9122-EF11DB488EBC}" type="slidenum">
              <a:rPr lang="ja-JP" altLang="en-US" smtClean="0"/>
              <a:pPr>
                <a:defRPr/>
              </a:pPr>
              <a:t>15</a:t>
            </a:fld>
            <a:endParaRPr lang="en-US" altLang="ja-JP"/>
          </a:p>
        </p:txBody>
      </p:sp>
    </p:spTree>
    <p:extLst>
      <p:ext uri="{BB962C8B-B14F-4D97-AF65-F5344CB8AC3E}">
        <p14:creationId xmlns:p14="http://schemas.microsoft.com/office/powerpoint/2010/main" val="1597588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5" name="Text Box 1031">
            <a:extLst>
              <a:ext uri="{FF2B5EF4-FFF2-40B4-BE49-F238E27FC236}">
                <a16:creationId xmlns:a16="http://schemas.microsoft.com/office/drawing/2014/main" id="{F2A0583B-FFE9-4A73-AC0E-E4CEEE936CE7}"/>
              </a:ext>
            </a:extLst>
          </p:cNvPr>
          <p:cNvSpPr txBox="1">
            <a:spLocks noChangeArrowheads="1"/>
          </p:cNvSpPr>
          <p:nvPr/>
        </p:nvSpPr>
        <p:spPr bwMode="auto">
          <a:xfrm>
            <a:off x="1053900" y="123551"/>
            <a:ext cx="7608952" cy="2052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ja-JP" altLang="en-US" sz="3692" dirty="0">
                <a:solidFill>
                  <a:srgbClr val="002060"/>
                </a:solidFill>
              </a:rPr>
              <a:t>　　 統計グラフの種類</a:t>
            </a:r>
            <a:endParaRPr lang="en-US" altLang="ja-JP" sz="3692" dirty="0">
              <a:solidFill>
                <a:srgbClr val="002060"/>
              </a:solidFill>
            </a:endParaRPr>
          </a:p>
          <a:p>
            <a:pPr>
              <a:buFontTx/>
              <a:buNone/>
            </a:pPr>
            <a:r>
              <a:rPr lang="ja-JP" altLang="en-US" sz="2954" dirty="0">
                <a:solidFill>
                  <a:srgbClr val="002060"/>
                </a:solidFill>
              </a:rPr>
              <a:t>　　　 </a:t>
            </a:r>
            <a:r>
              <a:rPr lang="en-US" altLang="ja-JP" sz="2954" dirty="0">
                <a:solidFill>
                  <a:srgbClr val="002060"/>
                </a:solidFill>
              </a:rPr>
              <a:t>※</a:t>
            </a:r>
            <a:r>
              <a:rPr lang="ja-JP" altLang="en-US" sz="2954" dirty="0">
                <a:solidFill>
                  <a:srgbClr val="002060"/>
                </a:solidFill>
              </a:rPr>
              <a:t>グラフ、目盛線、基準線を同じにする</a:t>
            </a:r>
            <a:endParaRPr lang="en-US" altLang="ja-JP" sz="2954" dirty="0">
              <a:solidFill>
                <a:srgbClr val="002060"/>
              </a:solidFill>
            </a:endParaRPr>
          </a:p>
          <a:p>
            <a:pPr>
              <a:buFontTx/>
              <a:buNone/>
            </a:pPr>
            <a:r>
              <a:rPr lang="ja-JP" altLang="en-US" sz="2400" dirty="0">
                <a:hlinkClick r:id="rId3"/>
              </a:rPr>
              <a:t>４　グラフの作り方（初級編） </a:t>
            </a:r>
            <a:r>
              <a:rPr lang="en-US" altLang="ja-JP" sz="2400">
                <a:hlinkClick r:id="rId3"/>
              </a:rPr>
              <a:t>(stat.go.jp)</a:t>
            </a:r>
            <a:endParaRPr lang="en-US" altLang="ja-JP" sz="2954" dirty="0">
              <a:solidFill>
                <a:srgbClr val="002060"/>
              </a:solidFill>
            </a:endParaRPr>
          </a:p>
          <a:p>
            <a:pPr>
              <a:buFontTx/>
              <a:buNone/>
            </a:pPr>
            <a:endParaRPr lang="ja-JP" altLang="en-US" sz="3692" dirty="0">
              <a:solidFill>
                <a:srgbClr val="002060"/>
              </a:solidFill>
            </a:endParaRPr>
          </a:p>
        </p:txBody>
      </p:sp>
      <p:sp>
        <p:nvSpPr>
          <p:cNvPr id="37901" name="Text Box 1037">
            <a:extLst>
              <a:ext uri="{FF2B5EF4-FFF2-40B4-BE49-F238E27FC236}">
                <a16:creationId xmlns:a16="http://schemas.microsoft.com/office/drawing/2014/main" id="{315FAC11-C003-4B3A-A211-1CF46BF21FBE}"/>
              </a:ext>
            </a:extLst>
          </p:cNvPr>
          <p:cNvSpPr txBox="1">
            <a:spLocks noChangeArrowheads="1"/>
          </p:cNvSpPr>
          <p:nvPr/>
        </p:nvSpPr>
        <p:spPr bwMode="auto">
          <a:xfrm>
            <a:off x="794241" y="4939441"/>
            <a:ext cx="5924829" cy="5469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ja-JP" altLang="en-US" sz="2954" dirty="0"/>
              <a:t>統計地図（地域区分データの対比）</a:t>
            </a:r>
          </a:p>
        </p:txBody>
      </p:sp>
      <p:grpSp>
        <p:nvGrpSpPr>
          <p:cNvPr id="37918" name="Group 1054">
            <a:extLst>
              <a:ext uri="{FF2B5EF4-FFF2-40B4-BE49-F238E27FC236}">
                <a16:creationId xmlns:a16="http://schemas.microsoft.com/office/drawing/2014/main" id="{65292342-91F1-4218-ACC3-3FBC1E6C9863}"/>
              </a:ext>
            </a:extLst>
          </p:cNvPr>
          <p:cNvGrpSpPr>
            <a:grpSpLocks/>
          </p:cNvGrpSpPr>
          <p:nvPr/>
        </p:nvGrpSpPr>
        <p:grpSpPr bwMode="auto">
          <a:xfrm>
            <a:off x="795525" y="2083911"/>
            <a:ext cx="5741377" cy="659423"/>
            <a:chOff x="86" y="1089"/>
            <a:chExt cx="3918" cy="450"/>
          </a:xfrm>
        </p:grpSpPr>
        <p:sp>
          <p:nvSpPr>
            <p:cNvPr id="37897" name="Text Box 1033">
              <a:extLst>
                <a:ext uri="{FF2B5EF4-FFF2-40B4-BE49-F238E27FC236}">
                  <a16:creationId xmlns:a16="http://schemas.microsoft.com/office/drawing/2014/main" id="{5CCA5270-FD65-41A7-9701-C4FB8E823814}"/>
                </a:ext>
              </a:extLst>
            </p:cNvPr>
            <p:cNvSpPr txBox="1">
              <a:spLocks noChangeArrowheads="1"/>
            </p:cNvSpPr>
            <p:nvPr/>
          </p:nvSpPr>
          <p:spPr bwMode="auto">
            <a:xfrm>
              <a:off x="86" y="1107"/>
              <a:ext cx="2969" cy="3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None/>
              </a:pPr>
              <a:r>
                <a:rPr lang="ja-JP" altLang="en-US" sz="2954" dirty="0"/>
                <a:t>棒グラフ（一般的なグラフ）</a:t>
              </a:r>
            </a:p>
          </p:txBody>
        </p:sp>
        <p:graphicFrame>
          <p:nvGraphicFramePr>
            <p:cNvPr id="3" name="Object 1049">
              <a:extLst>
                <a:ext uri="{FF2B5EF4-FFF2-40B4-BE49-F238E27FC236}">
                  <a16:creationId xmlns:a16="http://schemas.microsoft.com/office/drawing/2014/main" id="{58FDC45D-A5F4-4305-9A37-2F64606A046F}"/>
                </a:ext>
              </a:extLst>
            </p:cNvPr>
            <p:cNvGraphicFramePr>
              <a:graphicFrameLocks noChangeAspect="1"/>
            </p:cNvGraphicFramePr>
            <p:nvPr/>
          </p:nvGraphicFramePr>
          <p:xfrm>
            <a:off x="3300" y="1089"/>
            <a:ext cx="704" cy="450"/>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37924" name="Group 1060">
            <a:extLst>
              <a:ext uri="{FF2B5EF4-FFF2-40B4-BE49-F238E27FC236}">
                <a16:creationId xmlns:a16="http://schemas.microsoft.com/office/drawing/2014/main" id="{EC9889EE-3998-4D6F-8143-2FDB792869C4}"/>
              </a:ext>
            </a:extLst>
          </p:cNvPr>
          <p:cNvGrpSpPr>
            <a:grpSpLocks/>
          </p:cNvGrpSpPr>
          <p:nvPr/>
        </p:nvGrpSpPr>
        <p:grpSpPr bwMode="auto">
          <a:xfrm>
            <a:off x="795524" y="2716884"/>
            <a:ext cx="8705145" cy="779584"/>
            <a:chOff x="154" y="1534"/>
            <a:chExt cx="5830" cy="532"/>
          </a:xfrm>
        </p:grpSpPr>
        <p:sp>
          <p:nvSpPr>
            <p:cNvPr id="37898" name="Text Box 1034">
              <a:extLst>
                <a:ext uri="{FF2B5EF4-FFF2-40B4-BE49-F238E27FC236}">
                  <a16:creationId xmlns:a16="http://schemas.microsoft.com/office/drawing/2014/main" id="{C5997ACB-9855-4695-B631-5EFA5567AAD1}"/>
                </a:ext>
              </a:extLst>
            </p:cNvPr>
            <p:cNvSpPr txBox="1">
              <a:spLocks noChangeArrowheads="1"/>
            </p:cNvSpPr>
            <p:nvPr/>
          </p:nvSpPr>
          <p:spPr bwMode="auto">
            <a:xfrm>
              <a:off x="154" y="1582"/>
              <a:ext cx="4459" cy="3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None/>
              </a:pPr>
              <a:r>
                <a:rPr lang="ja-JP" altLang="en-US" sz="2954" dirty="0"/>
                <a:t>帯グラフ・円グラフ（構成比の表示・対比）</a:t>
              </a:r>
            </a:p>
          </p:txBody>
        </p:sp>
        <p:graphicFrame>
          <p:nvGraphicFramePr>
            <p:cNvPr id="4" name="Object 1050">
              <a:extLst>
                <a:ext uri="{FF2B5EF4-FFF2-40B4-BE49-F238E27FC236}">
                  <a16:creationId xmlns:a16="http://schemas.microsoft.com/office/drawing/2014/main" id="{EAE86C5B-E32E-4BF8-9951-164937CDB6BE}"/>
                </a:ext>
              </a:extLst>
            </p:cNvPr>
            <p:cNvGraphicFramePr>
              <a:graphicFrameLocks noChangeAspect="1"/>
            </p:cNvGraphicFramePr>
            <p:nvPr/>
          </p:nvGraphicFramePr>
          <p:xfrm>
            <a:off x="4657" y="1611"/>
            <a:ext cx="560" cy="41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Object 1051">
              <a:extLst>
                <a:ext uri="{FF2B5EF4-FFF2-40B4-BE49-F238E27FC236}">
                  <a16:creationId xmlns:a16="http://schemas.microsoft.com/office/drawing/2014/main" id="{B0DDF34E-E8AE-4876-A1BD-C00569884179}"/>
                </a:ext>
              </a:extLst>
            </p:cNvPr>
            <p:cNvGraphicFramePr>
              <a:graphicFrameLocks noChangeAspect="1"/>
            </p:cNvGraphicFramePr>
            <p:nvPr/>
          </p:nvGraphicFramePr>
          <p:xfrm>
            <a:off x="5328" y="1534"/>
            <a:ext cx="656" cy="532"/>
          </p:xfrm>
          <a:graphic>
            <a:graphicData uri="http://schemas.openxmlformats.org/drawingml/2006/chart">
              <c:chart xmlns:c="http://schemas.openxmlformats.org/drawingml/2006/chart" xmlns:r="http://schemas.openxmlformats.org/officeDocument/2006/relationships" r:id="rId6"/>
            </a:graphicData>
          </a:graphic>
        </p:graphicFrame>
      </p:grpSp>
      <p:grpSp>
        <p:nvGrpSpPr>
          <p:cNvPr id="37921" name="Group 1057">
            <a:extLst>
              <a:ext uri="{FF2B5EF4-FFF2-40B4-BE49-F238E27FC236}">
                <a16:creationId xmlns:a16="http://schemas.microsoft.com/office/drawing/2014/main" id="{B1E84030-F954-45D1-A14E-127931E2AAFE}"/>
              </a:ext>
            </a:extLst>
          </p:cNvPr>
          <p:cNvGrpSpPr>
            <a:grpSpLocks/>
          </p:cNvGrpSpPr>
          <p:nvPr/>
        </p:nvGrpSpPr>
        <p:grpSpPr bwMode="auto">
          <a:xfrm>
            <a:off x="794241" y="3933161"/>
            <a:ext cx="8266235" cy="848459"/>
            <a:chOff x="42" y="2364"/>
            <a:chExt cx="5641" cy="579"/>
          </a:xfrm>
        </p:grpSpPr>
        <p:sp>
          <p:nvSpPr>
            <p:cNvPr id="37900" name="Text Box 1036">
              <a:extLst>
                <a:ext uri="{FF2B5EF4-FFF2-40B4-BE49-F238E27FC236}">
                  <a16:creationId xmlns:a16="http://schemas.microsoft.com/office/drawing/2014/main" id="{C21CB555-7BF8-4580-96B9-2C00462FEFC7}"/>
                </a:ext>
              </a:extLst>
            </p:cNvPr>
            <p:cNvSpPr txBox="1">
              <a:spLocks noChangeArrowheads="1"/>
            </p:cNvSpPr>
            <p:nvPr/>
          </p:nvSpPr>
          <p:spPr bwMode="auto">
            <a:xfrm>
              <a:off x="42" y="2570"/>
              <a:ext cx="4327" cy="3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ja-JP" altLang="en-US" sz="2954" dirty="0"/>
                <a:t>線グラフ（時系列データの表示・対比）</a:t>
              </a:r>
            </a:p>
          </p:txBody>
        </p:sp>
        <p:graphicFrame>
          <p:nvGraphicFramePr>
            <p:cNvPr id="6" name="Object 1052">
              <a:extLst>
                <a:ext uri="{FF2B5EF4-FFF2-40B4-BE49-F238E27FC236}">
                  <a16:creationId xmlns:a16="http://schemas.microsoft.com/office/drawing/2014/main" id="{0B24FD3E-B45D-46A5-A2F2-A65B142EC7EB}"/>
                </a:ext>
              </a:extLst>
            </p:cNvPr>
            <p:cNvGraphicFramePr>
              <a:graphicFrameLocks noChangeAspect="1"/>
            </p:cNvGraphicFramePr>
            <p:nvPr/>
          </p:nvGraphicFramePr>
          <p:xfrm>
            <a:off x="4636" y="2364"/>
            <a:ext cx="1047" cy="450"/>
          </p:xfrm>
          <a:graphic>
            <a:graphicData uri="http://schemas.openxmlformats.org/drawingml/2006/chart">
              <c:chart xmlns:c="http://schemas.openxmlformats.org/drawingml/2006/chart" xmlns:r="http://schemas.openxmlformats.org/officeDocument/2006/relationships" r:id="rId7"/>
            </a:graphicData>
          </a:graphic>
        </p:graphicFrame>
      </p:grpSp>
      <p:grpSp>
        <p:nvGrpSpPr>
          <p:cNvPr id="37920" name="Group 1056">
            <a:extLst>
              <a:ext uri="{FF2B5EF4-FFF2-40B4-BE49-F238E27FC236}">
                <a16:creationId xmlns:a16="http://schemas.microsoft.com/office/drawing/2014/main" id="{5D430ADA-D7BE-43D1-A67B-B1A0CDA59137}"/>
              </a:ext>
            </a:extLst>
          </p:cNvPr>
          <p:cNvGrpSpPr>
            <a:grpSpLocks/>
          </p:cNvGrpSpPr>
          <p:nvPr/>
        </p:nvGrpSpPr>
        <p:grpSpPr bwMode="auto">
          <a:xfrm>
            <a:off x="794863" y="3407397"/>
            <a:ext cx="5316417" cy="612530"/>
            <a:chOff x="104" y="2091"/>
            <a:chExt cx="3628" cy="418"/>
          </a:xfrm>
        </p:grpSpPr>
        <p:sp>
          <p:nvSpPr>
            <p:cNvPr id="37899" name="Text Box 1035">
              <a:extLst>
                <a:ext uri="{FF2B5EF4-FFF2-40B4-BE49-F238E27FC236}">
                  <a16:creationId xmlns:a16="http://schemas.microsoft.com/office/drawing/2014/main" id="{8C31E716-E3AD-468F-B2B0-2BB9B01C97DB}"/>
                </a:ext>
              </a:extLst>
            </p:cNvPr>
            <p:cNvSpPr txBox="1">
              <a:spLocks noChangeArrowheads="1"/>
            </p:cNvSpPr>
            <p:nvPr/>
          </p:nvSpPr>
          <p:spPr bwMode="auto">
            <a:xfrm>
              <a:off x="104" y="2119"/>
              <a:ext cx="2773" cy="3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ja-JP" altLang="en-US" sz="2954" dirty="0"/>
                <a:t>点グラフ（分布の表示）</a:t>
              </a:r>
            </a:p>
          </p:txBody>
        </p:sp>
        <p:graphicFrame>
          <p:nvGraphicFramePr>
            <p:cNvPr id="7" name="Object 1053">
              <a:extLst>
                <a:ext uri="{FF2B5EF4-FFF2-40B4-BE49-F238E27FC236}">
                  <a16:creationId xmlns:a16="http://schemas.microsoft.com/office/drawing/2014/main" id="{78C49B07-29BC-4448-A53C-34D6622F4AD4}"/>
                </a:ext>
              </a:extLst>
            </p:cNvPr>
            <p:cNvGraphicFramePr>
              <a:graphicFrameLocks noChangeAspect="1"/>
            </p:cNvGraphicFramePr>
            <p:nvPr/>
          </p:nvGraphicFramePr>
          <p:xfrm>
            <a:off x="3076" y="2091"/>
            <a:ext cx="656" cy="418"/>
          </p:xfrm>
          <a:graphic>
            <a:graphicData uri="http://schemas.openxmlformats.org/drawingml/2006/chart">
              <c:chart xmlns:c="http://schemas.openxmlformats.org/drawingml/2006/chart" xmlns:r="http://schemas.openxmlformats.org/officeDocument/2006/relationships" r:id="rId8"/>
            </a:graphicData>
          </a:graphic>
        </p:graphicFrame>
      </p:grpSp>
      <p:pic>
        <p:nvPicPr>
          <p:cNvPr id="17" name="図 16">
            <a:extLst>
              <a:ext uri="{FF2B5EF4-FFF2-40B4-BE49-F238E27FC236}">
                <a16:creationId xmlns:a16="http://schemas.microsoft.com/office/drawing/2014/main" id="{14B2CD7B-ECA5-4696-9663-14C4159EF2D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79915" y="4774288"/>
            <a:ext cx="1397124" cy="1679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スライド番号プレースホルダー 7">
            <a:extLst>
              <a:ext uri="{FF2B5EF4-FFF2-40B4-BE49-F238E27FC236}">
                <a16:creationId xmlns:a16="http://schemas.microsoft.com/office/drawing/2014/main" id="{A7A22D62-C689-ED3D-1587-591BD3DC194D}"/>
              </a:ext>
            </a:extLst>
          </p:cNvPr>
          <p:cNvSpPr>
            <a:spLocks noGrp="1"/>
          </p:cNvSpPr>
          <p:nvPr>
            <p:ph type="sldNum" sz="quarter" idx="12"/>
          </p:nvPr>
        </p:nvSpPr>
        <p:spPr/>
        <p:txBody>
          <a:bodyPr/>
          <a:lstStyle/>
          <a:p>
            <a:pPr>
              <a:defRPr/>
            </a:pPr>
            <a:fld id="{9869D710-0DDB-456C-9C87-5EFD77CF9989}" type="slidenum">
              <a:rPr lang="ja-JP" altLang="en-US" smtClean="0"/>
              <a:pPr>
                <a:defRPr/>
              </a:pPr>
              <a:t>16</a:t>
            </a:fld>
            <a:endParaRPr lang="en-US" altLang="ja-JP"/>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1">
            <a:extLst>
              <a:ext uri="{FF2B5EF4-FFF2-40B4-BE49-F238E27FC236}">
                <a16:creationId xmlns:a16="http://schemas.microsoft.com/office/drawing/2014/main" id="{86DE9C35-6AB7-4FFF-B9DB-8AE5D19C498A}"/>
              </a:ext>
            </a:extLst>
          </p:cNvPr>
          <p:cNvSpPr txBox="1">
            <a:spLocks noChangeArrowheads="1"/>
          </p:cNvSpPr>
          <p:nvPr/>
        </p:nvSpPr>
        <p:spPr bwMode="auto">
          <a:xfrm>
            <a:off x="1568625" y="1008351"/>
            <a:ext cx="8239125"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b"/>
          <a:lstStyle>
            <a:lvl1pPr>
              <a:spcBef>
                <a:spcPct val="20000"/>
              </a:spcBef>
              <a:buClr>
                <a:schemeClr val="folHlink"/>
              </a:buClr>
              <a:buSzPct val="6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Tahoma" panose="020B0604030504040204" pitchFamily="34" charset="0"/>
                <a:ea typeface="ＭＳ Ｐゴシック" panose="020B0600070205080204" pitchFamily="50" charset="-128"/>
              </a:defRPr>
            </a:lvl9pPr>
          </a:lstStyle>
          <a:p>
            <a:pPr eaLnBrk="1" hangingPunct="1">
              <a:spcBef>
                <a:spcPct val="0"/>
              </a:spcBef>
              <a:buClrTx/>
              <a:buSzPct val="100000"/>
              <a:buFontTx/>
              <a:buNone/>
            </a:pPr>
            <a:endParaRPr lang="en-US" altLang="ja-JP" sz="4000" dirty="0">
              <a:solidFill>
                <a:srgbClr val="333399"/>
              </a:solidFill>
              <a:latin typeface="ＭＳ Ｐゴシック" panose="020B0600070205080204" pitchFamily="50" charset="-128"/>
            </a:endParaRPr>
          </a:p>
          <a:p>
            <a:pPr eaLnBrk="1" hangingPunct="1">
              <a:spcBef>
                <a:spcPct val="0"/>
              </a:spcBef>
              <a:buClrTx/>
              <a:buSzPct val="100000"/>
              <a:buFontTx/>
              <a:buNone/>
            </a:pPr>
            <a:endParaRPr lang="en-US" altLang="ja-JP" sz="4000" dirty="0">
              <a:solidFill>
                <a:srgbClr val="333399"/>
              </a:solidFill>
              <a:latin typeface="ＭＳ Ｐゴシック" panose="020B0600070205080204" pitchFamily="50" charset="-128"/>
            </a:endParaRPr>
          </a:p>
          <a:p>
            <a:pPr eaLnBrk="1" hangingPunct="1">
              <a:spcBef>
                <a:spcPct val="0"/>
              </a:spcBef>
              <a:buClrTx/>
              <a:buSzPct val="100000"/>
              <a:buFontTx/>
              <a:buNone/>
            </a:pPr>
            <a:r>
              <a:rPr lang="ja-JP" altLang="en-US" sz="4000" dirty="0">
                <a:solidFill>
                  <a:srgbClr val="333399"/>
                </a:solidFill>
                <a:latin typeface="ＭＳ Ｐゴシック" panose="020B0600070205080204" pitchFamily="50" charset="-128"/>
              </a:rPr>
              <a:t>統計グラフ利用のポイント</a:t>
            </a:r>
            <a:endParaRPr lang="en-US" altLang="ja-JP" sz="4000" dirty="0">
              <a:solidFill>
                <a:srgbClr val="333399"/>
              </a:solidFill>
              <a:latin typeface="ＭＳ Ｐゴシック" panose="020B0600070205080204" pitchFamily="50" charset="-128"/>
            </a:endParaRPr>
          </a:p>
          <a:p>
            <a:pPr eaLnBrk="1" hangingPunct="1">
              <a:spcBef>
                <a:spcPct val="0"/>
              </a:spcBef>
              <a:buClrTx/>
              <a:buSzPct val="100000"/>
              <a:buFontTx/>
              <a:buNone/>
            </a:pPr>
            <a:r>
              <a:rPr lang="ja-JP" altLang="en-US" sz="2800" dirty="0">
                <a:solidFill>
                  <a:srgbClr val="333399"/>
                </a:solidFill>
                <a:latin typeface="ＭＳ Ｐゴシック" panose="020B0600070205080204" pitchFamily="50" charset="-128"/>
              </a:rPr>
              <a:t>なるほど統計学園</a:t>
            </a:r>
            <a:r>
              <a:rPr lang="en-US" altLang="ja-JP" sz="2800" dirty="0">
                <a:solidFill>
                  <a:srgbClr val="333399"/>
                </a:solidFill>
                <a:latin typeface="ＭＳ Ｐゴシック" panose="020B0600070205080204" pitchFamily="50" charset="-128"/>
              </a:rPr>
              <a:t>URL</a:t>
            </a:r>
            <a:r>
              <a:rPr lang="ja-JP" altLang="en-US" sz="2800" dirty="0">
                <a:solidFill>
                  <a:srgbClr val="333399"/>
                </a:solidFill>
                <a:latin typeface="ＭＳ Ｐゴシック" panose="020B0600070205080204" pitchFamily="50" charset="-128"/>
              </a:rPr>
              <a:t>　</a:t>
            </a:r>
            <a:r>
              <a:rPr lang="ja-JP" altLang="en-US" sz="2400" dirty="0">
                <a:hlinkClick r:id="rId3"/>
              </a:rPr>
              <a:t>グラフの種類 </a:t>
            </a:r>
            <a:r>
              <a:rPr lang="en-US" altLang="ja-JP" sz="2400" dirty="0">
                <a:hlinkClick r:id="rId3"/>
              </a:rPr>
              <a:t>(stat.go.jp)</a:t>
            </a:r>
            <a:endParaRPr lang="ja-JP" altLang="ja-JP" sz="4000" dirty="0">
              <a:solidFill>
                <a:srgbClr val="333399"/>
              </a:solidFill>
              <a:latin typeface="ＭＳ Ｐゴシック" panose="020B0600070205080204" pitchFamily="50" charset="-128"/>
            </a:endParaRPr>
          </a:p>
        </p:txBody>
      </p:sp>
      <p:sp>
        <p:nvSpPr>
          <p:cNvPr id="58371" name="Text Box 2">
            <a:extLst>
              <a:ext uri="{FF2B5EF4-FFF2-40B4-BE49-F238E27FC236}">
                <a16:creationId xmlns:a16="http://schemas.microsoft.com/office/drawing/2014/main" id="{ABE74660-1EEA-4F62-B1D9-28D2932837AE}"/>
              </a:ext>
            </a:extLst>
          </p:cNvPr>
          <p:cNvSpPr txBox="1">
            <a:spLocks noChangeArrowheads="1"/>
          </p:cNvSpPr>
          <p:nvPr/>
        </p:nvSpPr>
        <p:spPr bwMode="auto">
          <a:xfrm>
            <a:off x="445758" y="1729076"/>
            <a:ext cx="8947150" cy="42142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lstStyle>
            <a:lvl1pPr marL="812800" indent="-811213">
              <a:spcBef>
                <a:spcPct val="20000"/>
              </a:spcBef>
              <a:buClr>
                <a:schemeClr val="folHlink"/>
              </a:buClr>
              <a:buSzPct val="60000"/>
              <a:buFont typeface="Wingdings" panose="05000000000000000000" pitchFamily="2" charset="2"/>
              <a:buChar char="n"/>
              <a:tabLst>
                <a:tab pos="1382713" algn="l"/>
                <a:tab pos="2297113" algn="l"/>
                <a:tab pos="3211513" algn="l"/>
                <a:tab pos="4125913" algn="l"/>
                <a:tab pos="5040313" algn="l"/>
                <a:tab pos="5954713" algn="l"/>
                <a:tab pos="6869113" algn="l"/>
                <a:tab pos="7783513" algn="l"/>
                <a:tab pos="8697913" algn="l"/>
                <a:tab pos="9612313" algn="l"/>
                <a:tab pos="10526713" algn="l"/>
              </a:tabLst>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tabLst>
                <a:tab pos="1382713" algn="l"/>
                <a:tab pos="2297113" algn="l"/>
                <a:tab pos="3211513" algn="l"/>
                <a:tab pos="4125913" algn="l"/>
                <a:tab pos="5040313" algn="l"/>
                <a:tab pos="5954713" algn="l"/>
                <a:tab pos="6869113" algn="l"/>
                <a:tab pos="7783513" algn="l"/>
                <a:tab pos="8697913" algn="l"/>
                <a:tab pos="9612313" algn="l"/>
                <a:tab pos="10526713" algn="l"/>
              </a:tabLst>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tabLst>
                <a:tab pos="1382713" algn="l"/>
                <a:tab pos="2297113" algn="l"/>
                <a:tab pos="3211513" algn="l"/>
                <a:tab pos="4125913" algn="l"/>
                <a:tab pos="5040313" algn="l"/>
                <a:tab pos="5954713" algn="l"/>
                <a:tab pos="6869113" algn="l"/>
                <a:tab pos="7783513" algn="l"/>
                <a:tab pos="8697913" algn="l"/>
                <a:tab pos="9612313" algn="l"/>
                <a:tab pos="10526713" algn="l"/>
              </a:tabLst>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tabLst>
                <a:tab pos="1382713" algn="l"/>
                <a:tab pos="2297113" algn="l"/>
                <a:tab pos="3211513" algn="l"/>
                <a:tab pos="4125913" algn="l"/>
                <a:tab pos="5040313" algn="l"/>
                <a:tab pos="5954713" algn="l"/>
                <a:tab pos="6869113" algn="l"/>
                <a:tab pos="7783513" algn="l"/>
                <a:tab pos="8697913" algn="l"/>
                <a:tab pos="9612313" algn="l"/>
                <a:tab pos="10526713" algn="l"/>
              </a:tabLst>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tabLst>
                <a:tab pos="1382713" algn="l"/>
                <a:tab pos="2297113" algn="l"/>
                <a:tab pos="3211513" algn="l"/>
                <a:tab pos="4125913" algn="l"/>
                <a:tab pos="5040313" algn="l"/>
                <a:tab pos="5954713" algn="l"/>
                <a:tab pos="6869113" algn="l"/>
                <a:tab pos="7783513" algn="l"/>
                <a:tab pos="8697913" algn="l"/>
                <a:tab pos="9612313" algn="l"/>
                <a:tab pos="10526713" algn="l"/>
              </a:tabLst>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1382713" algn="l"/>
                <a:tab pos="2297113" algn="l"/>
                <a:tab pos="3211513" algn="l"/>
                <a:tab pos="4125913" algn="l"/>
                <a:tab pos="5040313" algn="l"/>
                <a:tab pos="5954713" algn="l"/>
                <a:tab pos="6869113" algn="l"/>
                <a:tab pos="7783513" algn="l"/>
                <a:tab pos="8697913" algn="l"/>
                <a:tab pos="9612313" algn="l"/>
                <a:tab pos="10526713" algn="l"/>
              </a:tabLst>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1382713" algn="l"/>
                <a:tab pos="2297113" algn="l"/>
                <a:tab pos="3211513" algn="l"/>
                <a:tab pos="4125913" algn="l"/>
                <a:tab pos="5040313" algn="l"/>
                <a:tab pos="5954713" algn="l"/>
                <a:tab pos="6869113" algn="l"/>
                <a:tab pos="7783513" algn="l"/>
                <a:tab pos="8697913" algn="l"/>
                <a:tab pos="9612313" algn="l"/>
                <a:tab pos="10526713" algn="l"/>
              </a:tabLst>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1382713" algn="l"/>
                <a:tab pos="2297113" algn="l"/>
                <a:tab pos="3211513" algn="l"/>
                <a:tab pos="4125913" algn="l"/>
                <a:tab pos="5040313" algn="l"/>
                <a:tab pos="5954713" algn="l"/>
                <a:tab pos="6869113" algn="l"/>
                <a:tab pos="7783513" algn="l"/>
                <a:tab pos="8697913" algn="l"/>
                <a:tab pos="9612313" algn="l"/>
                <a:tab pos="10526713" algn="l"/>
              </a:tabLst>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1382713" algn="l"/>
                <a:tab pos="2297113" algn="l"/>
                <a:tab pos="3211513" algn="l"/>
                <a:tab pos="4125913" algn="l"/>
                <a:tab pos="5040313" algn="l"/>
                <a:tab pos="5954713" algn="l"/>
                <a:tab pos="6869113" algn="l"/>
                <a:tab pos="7783513" algn="l"/>
                <a:tab pos="8697913" algn="l"/>
                <a:tab pos="9612313" algn="l"/>
                <a:tab pos="10526713" algn="l"/>
              </a:tabLst>
              <a:defRPr kumimoji="1" sz="2000">
                <a:solidFill>
                  <a:schemeClr val="tx1"/>
                </a:solidFill>
                <a:latin typeface="Tahoma" panose="020B0604030504040204" pitchFamily="34" charset="0"/>
                <a:ea typeface="ＭＳ Ｐゴシック" panose="020B0600070205080204" pitchFamily="50" charset="-128"/>
              </a:defRPr>
            </a:lvl9pPr>
          </a:lstStyle>
          <a:p>
            <a:pPr>
              <a:lnSpc>
                <a:spcPts val="3300"/>
              </a:lnSpc>
              <a:spcBef>
                <a:spcPts val="900"/>
              </a:spcBef>
              <a:buClrTx/>
              <a:buNone/>
            </a:pPr>
            <a:r>
              <a:rPr lang="ja-JP" altLang="en-US" sz="3600" dirty="0">
                <a:solidFill>
                  <a:srgbClr val="000000"/>
                </a:solidFill>
                <a:latin typeface="+mn-ea"/>
                <a:ea typeface="+mn-ea"/>
              </a:rPr>
              <a:t>・データの大小比較</a:t>
            </a:r>
            <a:endParaRPr lang="en-US" altLang="ja-JP" sz="3600" dirty="0">
              <a:solidFill>
                <a:srgbClr val="000000"/>
              </a:solidFill>
              <a:latin typeface="+mn-ea"/>
              <a:ea typeface="+mn-ea"/>
            </a:endParaRPr>
          </a:p>
          <a:p>
            <a:pPr>
              <a:lnSpc>
                <a:spcPts val="3300"/>
              </a:lnSpc>
              <a:spcBef>
                <a:spcPts val="900"/>
              </a:spcBef>
              <a:buClrTx/>
              <a:buNone/>
            </a:pPr>
            <a:r>
              <a:rPr lang="ja-JP" altLang="en-US" sz="3600" dirty="0">
                <a:solidFill>
                  <a:srgbClr val="000000"/>
                </a:solidFill>
                <a:latin typeface="+mn-ea"/>
                <a:ea typeface="+mn-ea"/>
              </a:rPr>
              <a:t>　</a:t>
            </a:r>
            <a:r>
              <a:rPr lang="ja-JP" altLang="en-US" dirty="0">
                <a:solidFill>
                  <a:srgbClr val="000000"/>
                </a:solidFill>
                <a:latin typeface="+mn-ea"/>
                <a:ea typeface="+mn-ea"/>
              </a:rPr>
              <a:t>実数の比較：棒グラフ</a:t>
            </a:r>
            <a:endParaRPr lang="en-US" altLang="ja-JP" dirty="0">
              <a:solidFill>
                <a:srgbClr val="000000"/>
              </a:solidFill>
              <a:latin typeface="+mn-ea"/>
              <a:ea typeface="+mn-ea"/>
            </a:endParaRPr>
          </a:p>
          <a:p>
            <a:pPr>
              <a:lnSpc>
                <a:spcPts val="3300"/>
              </a:lnSpc>
              <a:spcBef>
                <a:spcPts val="900"/>
              </a:spcBef>
              <a:buClrTx/>
              <a:buNone/>
            </a:pPr>
            <a:r>
              <a:rPr lang="ja-JP" altLang="en-US" dirty="0">
                <a:solidFill>
                  <a:srgbClr val="000000"/>
                </a:solidFill>
                <a:latin typeface="+mn-ea"/>
                <a:ea typeface="+mn-ea"/>
              </a:rPr>
              <a:t>　割合の比較：円・帯グラフ</a:t>
            </a:r>
            <a:endParaRPr lang="en-US" altLang="ja-JP" dirty="0">
              <a:solidFill>
                <a:srgbClr val="000000"/>
              </a:solidFill>
              <a:latin typeface="+mn-ea"/>
              <a:ea typeface="+mn-ea"/>
            </a:endParaRPr>
          </a:p>
          <a:p>
            <a:pPr>
              <a:lnSpc>
                <a:spcPts val="3300"/>
              </a:lnSpc>
              <a:spcBef>
                <a:spcPts val="900"/>
              </a:spcBef>
              <a:buClrTx/>
              <a:buNone/>
            </a:pPr>
            <a:r>
              <a:rPr lang="ja-JP" altLang="en-US" sz="3600" dirty="0">
                <a:solidFill>
                  <a:srgbClr val="000000"/>
                </a:solidFill>
                <a:latin typeface="+mn-ea"/>
                <a:ea typeface="+mn-ea"/>
              </a:rPr>
              <a:t>・時系列比較：折れ線グラフ</a:t>
            </a:r>
            <a:endParaRPr lang="en-US" altLang="ja-JP" sz="3600" dirty="0">
              <a:solidFill>
                <a:srgbClr val="000000"/>
              </a:solidFill>
              <a:latin typeface="+mn-ea"/>
              <a:ea typeface="+mn-ea"/>
            </a:endParaRPr>
          </a:p>
          <a:p>
            <a:pPr>
              <a:lnSpc>
                <a:spcPts val="3300"/>
              </a:lnSpc>
              <a:spcBef>
                <a:spcPts val="900"/>
              </a:spcBef>
              <a:buClrTx/>
              <a:buNone/>
            </a:pPr>
            <a:r>
              <a:rPr lang="ja-JP" altLang="en-US" sz="3600" dirty="0">
                <a:solidFill>
                  <a:srgbClr val="000000"/>
                </a:solidFill>
                <a:latin typeface="+mn-ea"/>
                <a:ea typeface="+mn-ea"/>
              </a:rPr>
              <a:t>・データの偏りの比較：ヒートマップ、統計地図</a:t>
            </a:r>
            <a:endParaRPr lang="en-US" altLang="ja-JP" sz="3600" dirty="0">
              <a:solidFill>
                <a:srgbClr val="000000"/>
              </a:solidFill>
              <a:latin typeface="+mn-ea"/>
              <a:ea typeface="+mn-ea"/>
            </a:endParaRPr>
          </a:p>
          <a:p>
            <a:pPr>
              <a:lnSpc>
                <a:spcPts val="3300"/>
              </a:lnSpc>
              <a:spcBef>
                <a:spcPts val="900"/>
              </a:spcBef>
              <a:buClrTx/>
              <a:buNone/>
            </a:pPr>
            <a:r>
              <a:rPr lang="ja-JP" altLang="en-US" sz="3600" dirty="0">
                <a:solidFill>
                  <a:srgbClr val="000000"/>
                </a:solidFill>
                <a:latin typeface="+mn-ea"/>
                <a:ea typeface="+mn-ea"/>
              </a:rPr>
              <a:t>・データ関係性の比較：散布図</a:t>
            </a:r>
            <a:endParaRPr lang="en-US" altLang="ja-JP" sz="3600" dirty="0">
              <a:solidFill>
                <a:srgbClr val="000000"/>
              </a:solidFill>
              <a:latin typeface="+mn-ea"/>
              <a:ea typeface="+mn-ea"/>
            </a:endParaRPr>
          </a:p>
          <a:p>
            <a:pPr>
              <a:lnSpc>
                <a:spcPts val="3300"/>
              </a:lnSpc>
              <a:spcBef>
                <a:spcPts val="900"/>
              </a:spcBef>
              <a:buClrTx/>
              <a:buNone/>
            </a:pPr>
            <a:r>
              <a:rPr lang="en-US" altLang="ja-JP" sz="3600" dirty="0">
                <a:solidFill>
                  <a:srgbClr val="000000"/>
                </a:solidFill>
                <a:latin typeface="+mn-ea"/>
                <a:ea typeface="+mn-ea"/>
              </a:rPr>
              <a:t>※</a:t>
            </a:r>
            <a:r>
              <a:rPr lang="ja-JP" altLang="en-US" sz="3600" dirty="0">
                <a:solidFill>
                  <a:srgbClr val="000000"/>
                </a:solidFill>
                <a:latin typeface="+mn-ea"/>
                <a:ea typeface="+mn-ea"/>
              </a:rPr>
              <a:t>比較のポイント：</a:t>
            </a:r>
            <a:endParaRPr lang="en-US" altLang="ja-JP" sz="3600" dirty="0">
              <a:solidFill>
                <a:srgbClr val="000000"/>
              </a:solidFill>
              <a:latin typeface="+mn-ea"/>
              <a:ea typeface="+mn-ea"/>
            </a:endParaRPr>
          </a:p>
          <a:p>
            <a:pPr>
              <a:lnSpc>
                <a:spcPts val="3300"/>
              </a:lnSpc>
              <a:spcBef>
                <a:spcPts val="900"/>
              </a:spcBef>
              <a:buClrTx/>
              <a:buNone/>
            </a:pPr>
            <a:r>
              <a:rPr lang="ja-JP" altLang="en-US" sz="3600" dirty="0">
                <a:solidFill>
                  <a:srgbClr val="000000"/>
                </a:solidFill>
                <a:latin typeface="+mn-ea"/>
                <a:ea typeface="+mn-ea"/>
              </a:rPr>
              <a:t>　</a:t>
            </a:r>
            <a:r>
              <a:rPr lang="ja-JP" altLang="en-US" dirty="0">
                <a:solidFill>
                  <a:srgbClr val="000000"/>
                </a:solidFill>
                <a:latin typeface="+mn-ea"/>
                <a:ea typeface="+mn-ea"/>
              </a:rPr>
              <a:t>他と比較し異なる値</a:t>
            </a:r>
            <a:endParaRPr lang="en-US" altLang="ja-JP" dirty="0">
              <a:solidFill>
                <a:srgbClr val="000000"/>
              </a:solidFill>
              <a:latin typeface="+mn-ea"/>
              <a:ea typeface="+mn-ea"/>
            </a:endParaRPr>
          </a:p>
          <a:p>
            <a:pPr>
              <a:lnSpc>
                <a:spcPts val="3300"/>
              </a:lnSpc>
              <a:spcBef>
                <a:spcPts val="900"/>
              </a:spcBef>
              <a:buClrTx/>
              <a:buNone/>
            </a:pPr>
            <a:r>
              <a:rPr lang="ja-JP" altLang="en-US" dirty="0">
                <a:solidFill>
                  <a:srgbClr val="000000"/>
                </a:solidFill>
                <a:latin typeface="+mn-ea"/>
                <a:ea typeface="+mn-ea"/>
              </a:rPr>
              <a:t>　傾向が変わる部分</a:t>
            </a:r>
            <a:r>
              <a:rPr lang="en-US" altLang="ja-JP" dirty="0">
                <a:solidFill>
                  <a:srgbClr val="000000"/>
                </a:solidFill>
                <a:latin typeface="+mn-ea"/>
                <a:ea typeface="+mn-ea"/>
              </a:rPr>
              <a:t>(</a:t>
            </a:r>
            <a:r>
              <a:rPr lang="ja-JP" altLang="en-US" sz="2800" dirty="0">
                <a:solidFill>
                  <a:srgbClr val="000000"/>
                </a:solidFill>
                <a:latin typeface="+mn-ea"/>
                <a:ea typeface="+mn-ea"/>
              </a:rPr>
              <a:t>最大値、最小値など</a:t>
            </a:r>
            <a:r>
              <a:rPr lang="en-US" altLang="ja-JP" sz="2800" dirty="0">
                <a:solidFill>
                  <a:srgbClr val="000000"/>
                </a:solidFill>
                <a:latin typeface="+mn-ea"/>
                <a:ea typeface="+mn-ea"/>
              </a:rPr>
              <a:t>)</a:t>
            </a:r>
            <a:endParaRPr lang="ja-JP" altLang="ja-JP" sz="2800" dirty="0">
              <a:solidFill>
                <a:srgbClr val="000000"/>
              </a:solidFill>
              <a:latin typeface="+mn-ea"/>
              <a:ea typeface="+mn-ea"/>
            </a:endParaRPr>
          </a:p>
        </p:txBody>
      </p:sp>
      <p:sp>
        <p:nvSpPr>
          <p:cNvPr id="2" name="スライド番号プレースホルダー 1">
            <a:extLst>
              <a:ext uri="{FF2B5EF4-FFF2-40B4-BE49-F238E27FC236}">
                <a16:creationId xmlns:a16="http://schemas.microsoft.com/office/drawing/2014/main" id="{F4D6DE4A-0E33-A181-7C8E-7969E5CD34C8}"/>
              </a:ext>
            </a:extLst>
          </p:cNvPr>
          <p:cNvSpPr>
            <a:spLocks noGrp="1"/>
          </p:cNvSpPr>
          <p:nvPr>
            <p:ph type="sldNum" sz="quarter" idx="12"/>
          </p:nvPr>
        </p:nvSpPr>
        <p:spPr/>
        <p:txBody>
          <a:bodyPr/>
          <a:lstStyle/>
          <a:p>
            <a:pPr>
              <a:defRPr/>
            </a:pPr>
            <a:fld id="{9869D710-0DDB-456C-9C87-5EFD77CF9989}" type="slidenum">
              <a:rPr lang="ja-JP" altLang="en-US" smtClean="0"/>
              <a:pPr>
                <a:defRPr/>
              </a:pPr>
              <a:t>17</a:t>
            </a:fld>
            <a:endParaRPr lang="en-US" altLang="ja-JP"/>
          </a:p>
        </p:txBody>
      </p:sp>
    </p:spTree>
    <p:extLst>
      <p:ext uri="{BB962C8B-B14F-4D97-AF65-F5344CB8AC3E}">
        <p14:creationId xmlns:p14="http://schemas.microsoft.com/office/powerpoint/2010/main" val="2114853742"/>
      </p:ext>
    </p:extLst>
  </p:cSld>
  <p:clrMapOvr>
    <a:masterClrMapping/>
  </p:clrMapOvr>
  <p:transition spd="med">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BAEA4E55-E3AE-4366-9798-257C95FD8236}"/>
              </a:ext>
            </a:extLst>
          </p:cNvPr>
          <p:cNvSpPr>
            <a:spLocks noGrp="1" noChangeArrowheads="1"/>
          </p:cNvSpPr>
          <p:nvPr>
            <p:ph type="title"/>
          </p:nvPr>
        </p:nvSpPr>
        <p:spPr>
          <a:xfrm>
            <a:off x="1136576" y="842417"/>
            <a:ext cx="8640960" cy="811623"/>
          </a:xfrm>
        </p:spPr>
        <p:txBody>
          <a:bodyPr vert="horz" wrap="square" lIns="92075" tIns="46038" rIns="92075" bIns="46038" numCol="1" anchor="b" anchorCtr="0" compatLnSpc="1">
            <a:prstTxWarp prst="textNoShape">
              <a:avLst/>
            </a:prstTxWarp>
          </a:bodyPr>
          <a:lstStyle/>
          <a:p>
            <a:pPr eaLnBrk="1" hangingPunct="1">
              <a:defRPr/>
            </a:pPr>
            <a:br>
              <a:rPr lang="en-US" altLang="ja-JP" sz="4000" dirty="0">
                <a:latin typeface="ＭＳ Ｐゴシック" panose="020B0600070205080204" pitchFamily="50" charset="-128"/>
              </a:rPr>
            </a:br>
            <a:r>
              <a:rPr lang="ja-JP" altLang="en-US" sz="4000" dirty="0">
                <a:latin typeface="ＭＳ Ｐゴシック" panose="020B0600070205080204" pitchFamily="50" charset="-128"/>
              </a:rPr>
              <a:t>棒グラフ例 </a:t>
            </a:r>
            <a:br>
              <a:rPr lang="en-US" altLang="ja-JP" sz="4000" dirty="0">
                <a:latin typeface="ＭＳ Ｐゴシック" panose="020B0600070205080204" pitchFamily="50" charset="-128"/>
              </a:rPr>
            </a:br>
            <a:r>
              <a:rPr lang="ja-JP" altLang="en-US" sz="3200" dirty="0">
                <a:latin typeface="ＭＳ Ｐゴシック" panose="020B0600070205080204" pitchFamily="50" charset="-128"/>
              </a:rPr>
              <a:t>年齢</a:t>
            </a:r>
            <a:r>
              <a:rPr lang="en-US" altLang="ja-JP" sz="3200" dirty="0">
                <a:latin typeface="ＭＳ Ｐゴシック" panose="020B0600070205080204" pitchFamily="50" charset="-128"/>
              </a:rPr>
              <a:t>3</a:t>
            </a:r>
            <a:r>
              <a:rPr lang="ja-JP" altLang="en-US" sz="3200" dirty="0">
                <a:latin typeface="ＭＳ Ｐゴシック" panose="020B0600070205080204" pitchFamily="50" charset="-128"/>
              </a:rPr>
              <a:t>区分別総人口の推移（</a:t>
            </a:r>
            <a:r>
              <a:rPr lang="en-US" altLang="ja-JP" sz="3200" dirty="0">
                <a:latin typeface="ＭＳ Ｐゴシック" panose="020B0600070205080204" pitchFamily="50" charset="-128"/>
              </a:rPr>
              <a:t>65</a:t>
            </a:r>
            <a:r>
              <a:rPr lang="ja-JP" altLang="en-US" sz="3200" dirty="0">
                <a:latin typeface="ＭＳ Ｐゴシック" panose="020B0600070205080204" pitchFamily="50" charset="-128"/>
              </a:rPr>
              <a:t>歳以上人口増加）</a:t>
            </a:r>
            <a:endParaRPr lang="ja-JP" altLang="ja-JP" sz="3200" dirty="0">
              <a:latin typeface="ＭＳ Ｐゴシック" panose="020B0600070205080204" pitchFamily="50" charset="-128"/>
            </a:endParaRPr>
          </a:p>
        </p:txBody>
      </p:sp>
      <p:sp>
        <p:nvSpPr>
          <p:cNvPr id="4" name="スライド番号プレースホルダー 3">
            <a:extLst>
              <a:ext uri="{FF2B5EF4-FFF2-40B4-BE49-F238E27FC236}">
                <a16:creationId xmlns:a16="http://schemas.microsoft.com/office/drawing/2014/main" id="{F9C2C69F-F82B-89A0-3A39-0E74B348EF7B}"/>
              </a:ext>
            </a:extLst>
          </p:cNvPr>
          <p:cNvSpPr>
            <a:spLocks noGrp="1"/>
          </p:cNvSpPr>
          <p:nvPr>
            <p:ph type="sldNum" sz="quarter" idx="12"/>
          </p:nvPr>
        </p:nvSpPr>
        <p:spPr/>
        <p:txBody>
          <a:bodyPr/>
          <a:lstStyle/>
          <a:p>
            <a:pPr>
              <a:defRPr/>
            </a:pPr>
            <a:fld id="{6F2008A6-72A8-4D36-9122-EF11DB488EBC}" type="slidenum">
              <a:rPr lang="ja-JP" altLang="en-US" smtClean="0"/>
              <a:pPr>
                <a:defRPr/>
              </a:pPr>
              <a:t>18</a:t>
            </a:fld>
            <a:endParaRPr lang="en-US" altLang="ja-JP"/>
          </a:p>
        </p:txBody>
      </p:sp>
      <p:pic>
        <p:nvPicPr>
          <p:cNvPr id="2" name="図 1">
            <a:extLst>
              <a:ext uri="{FF2B5EF4-FFF2-40B4-BE49-F238E27FC236}">
                <a16:creationId xmlns:a16="http://schemas.microsoft.com/office/drawing/2014/main" id="{1581E127-107F-4CC9-DF2B-9C48AB346156}"/>
              </a:ext>
            </a:extLst>
          </p:cNvPr>
          <p:cNvPicPr>
            <a:picLocks noChangeAspect="1"/>
          </p:cNvPicPr>
          <p:nvPr/>
        </p:nvPicPr>
        <p:blipFill>
          <a:blip r:embed="rId3"/>
          <a:stretch>
            <a:fillRect/>
          </a:stretch>
        </p:blipFill>
        <p:spPr>
          <a:xfrm>
            <a:off x="1509254" y="1916832"/>
            <a:ext cx="7126964" cy="4295672"/>
          </a:xfrm>
          <a:prstGeom prst="rect">
            <a:avLst/>
          </a:prstGeom>
        </p:spPr>
      </p:pic>
    </p:spTree>
    <p:extLst>
      <p:ext uri="{BB962C8B-B14F-4D97-AF65-F5344CB8AC3E}">
        <p14:creationId xmlns:p14="http://schemas.microsoft.com/office/powerpoint/2010/main" val="2612094486"/>
      </p:ext>
    </p:extLst>
  </p:cSld>
  <p:clrMapOvr>
    <a:masterClrMapping/>
  </p:clrMapOvr>
  <p:transition spd="med">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BAEA4E55-E3AE-4366-9798-257C95FD8236}"/>
              </a:ext>
            </a:extLst>
          </p:cNvPr>
          <p:cNvSpPr>
            <a:spLocks noGrp="1" noChangeArrowheads="1"/>
          </p:cNvSpPr>
          <p:nvPr>
            <p:ph type="title"/>
          </p:nvPr>
        </p:nvSpPr>
        <p:spPr>
          <a:xfrm>
            <a:off x="232325" y="1031684"/>
            <a:ext cx="7114625" cy="811623"/>
          </a:xfrm>
        </p:spPr>
        <p:txBody>
          <a:bodyPr vert="horz" wrap="square" lIns="92075" tIns="46038" rIns="92075" bIns="46038" numCol="1" anchor="b" anchorCtr="0" compatLnSpc="1">
            <a:prstTxWarp prst="textNoShape">
              <a:avLst/>
            </a:prstTxWarp>
          </a:bodyPr>
          <a:lstStyle/>
          <a:p>
            <a:pPr eaLnBrk="1" hangingPunct="1">
              <a:defRPr/>
            </a:pPr>
            <a:r>
              <a:rPr lang="ja-JP" altLang="en-US" sz="4000" dirty="0">
                <a:latin typeface="ＭＳ Ｐゴシック" panose="020B0600070205080204" pitchFamily="50" charset="-128"/>
              </a:rPr>
              <a:t>折れ線グラフ例</a:t>
            </a:r>
            <a:br>
              <a:rPr lang="en-US" altLang="ja-JP" sz="4000" dirty="0">
                <a:latin typeface="ＭＳ Ｐゴシック" panose="020B0600070205080204" pitchFamily="50" charset="-128"/>
              </a:rPr>
            </a:br>
            <a:r>
              <a:rPr lang="ja-JP" altLang="en-US" sz="3600" dirty="0">
                <a:latin typeface="ＭＳ Ｐゴシック" panose="020B0600070205080204" pitchFamily="50" charset="-128"/>
              </a:rPr>
              <a:t>人口要因別増減</a:t>
            </a:r>
            <a:br>
              <a:rPr lang="en-US" altLang="ja-JP" sz="3600" dirty="0">
                <a:latin typeface="ＭＳ Ｐゴシック" panose="020B0600070205080204" pitchFamily="50" charset="-128"/>
              </a:rPr>
            </a:br>
            <a:r>
              <a:rPr lang="ja-JP" altLang="en-US" sz="3600" dirty="0">
                <a:latin typeface="ＭＳ Ｐゴシック" panose="020B0600070205080204" pitchFamily="50" charset="-128"/>
              </a:rPr>
              <a:t>の推移</a:t>
            </a:r>
            <a:endParaRPr lang="ja-JP" altLang="ja-JP" sz="3600" dirty="0">
              <a:latin typeface="ＭＳ Ｐゴシック" panose="020B0600070205080204" pitchFamily="50" charset="-128"/>
            </a:endParaRPr>
          </a:p>
        </p:txBody>
      </p:sp>
      <p:pic>
        <p:nvPicPr>
          <p:cNvPr id="4" name="図 3">
            <a:extLst>
              <a:ext uri="{FF2B5EF4-FFF2-40B4-BE49-F238E27FC236}">
                <a16:creationId xmlns:a16="http://schemas.microsoft.com/office/drawing/2014/main" id="{5FD6A26B-BFC5-6574-9F43-DFBFC93EE8C6}"/>
              </a:ext>
            </a:extLst>
          </p:cNvPr>
          <p:cNvPicPr>
            <a:picLocks noChangeAspect="1"/>
          </p:cNvPicPr>
          <p:nvPr/>
        </p:nvPicPr>
        <p:blipFill>
          <a:blip r:embed="rId3"/>
          <a:stretch>
            <a:fillRect/>
          </a:stretch>
        </p:blipFill>
        <p:spPr>
          <a:xfrm>
            <a:off x="357481" y="1811622"/>
            <a:ext cx="5126736" cy="5846064"/>
          </a:xfrm>
          <a:prstGeom prst="rect">
            <a:avLst/>
          </a:prstGeom>
        </p:spPr>
      </p:pic>
      <p:sp>
        <p:nvSpPr>
          <p:cNvPr id="3" name="スライド番号プレースホルダー 2">
            <a:extLst>
              <a:ext uri="{FF2B5EF4-FFF2-40B4-BE49-F238E27FC236}">
                <a16:creationId xmlns:a16="http://schemas.microsoft.com/office/drawing/2014/main" id="{B9CC60EC-A708-4462-31C6-17C71F18FB36}"/>
              </a:ext>
            </a:extLst>
          </p:cNvPr>
          <p:cNvSpPr>
            <a:spLocks noGrp="1"/>
          </p:cNvSpPr>
          <p:nvPr>
            <p:ph type="sldNum" sz="quarter" idx="12"/>
          </p:nvPr>
        </p:nvSpPr>
        <p:spPr/>
        <p:txBody>
          <a:bodyPr/>
          <a:lstStyle/>
          <a:p>
            <a:pPr>
              <a:defRPr/>
            </a:pPr>
            <a:fld id="{6F2008A6-72A8-4D36-9122-EF11DB488EBC}" type="slidenum">
              <a:rPr lang="ja-JP" altLang="en-US" smtClean="0"/>
              <a:pPr>
                <a:defRPr/>
              </a:pPr>
              <a:t>19</a:t>
            </a:fld>
            <a:endParaRPr lang="en-US" altLang="ja-JP"/>
          </a:p>
        </p:txBody>
      </p:sp>
      <p:pic>
        <p:nvPicPr>
          <p:cNvPr id="2" name="図 1">
            <a:extLst>
              <a:ext uri="{FF2B5EF4-FFF2-40B4-BE49-F238E27FC236}">
                <a16:creationId xmlns:a16="http://schemas.microsoft.com/office/drawing/2014/main" id="{C1E79127-B7F5-059E-85F6-1D6C776C3A01}"/>
              </a:ext>
            </a:extLst>
          </p:cNvPr>
          <p:cNvPicPr>
            <a:picLocks noChangeAspect="1"/>
          </p:cNvPicPr>
          <p:nvPr/>
        </p:nvPicPr>
        <p:blipFill>
          <a:blip r:embed="rId4"/>
          <a:stretch>
            <a:fillRect/>
          </a:stretch>
        </p:blipFill>
        <p:spPr>
          <a:xfrm>
            <a:off x="5385048" y="144780"/>
            <a:ext cx="3444240" cy="6568440"/>
          </a:xfrm>
          <a:prstGeom prst="rect">
            <a:avLst/>
          </a:prstGeom>
        </p:spPr>
      </p:pic>
    </p:spTree>
    <p:extLst>
      <p:ext uri="{BB962C8B-B14F-4D97-AF65-F5344CB8AC3E}">
        <p14:creationId xmlns:p14="http://schemas.microsoft.com/office/powerpoint/2010/main" val="3502695175"/>
      </p:ext>
    </p:extLst>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a:extLst>
              <a:ext uri="{FF2B5EF4-FFF2-40B4-BE49-F238E27FC236}">
                <a16:creationId xmlns:a16="http://schemas.microsoft.com/office/drawing/2014/main" id="{2C4F26B9-731D-461D-857A-457E99207A87}"/>
              </a:ext>
            </a:extLst>
          </p:cNvPr>
          <p:cNvSpPr>
            <a:spLocks noGrp="1" noChangeArrowheads="1"/>
          </p:cNvSpPr>
          <p:nvPr>
            <p:ph type="title"/>
          </p:nvPr>
        </p:nvSpPr>
        <p:spPr>
          <a:xfrm>
            <a:off x="1784648" y="428893"/>
            <a:ext cx="8445500" cy="1143000"/>
          </a:xfrm>
        </p:spPr>
        <p:txBody>
          <a:bodyPr/>
          <a:lstStyle/>
          <a:p>
            <a:pPr eaLnBrk="1" hangingPunct="1">
              <a:defRPr/>
            </a:pPr>
            <a:r>
              <a:rPr lang="ja-JP" altLang="en-US" sz="4000" dirty="0">
                <a:latin typeface="+mn-ea"/>
                <a:ea typeface="+mn-ea"/>
              </a:rPr>
              <a:t>話題提供の概要</a:t>
            </a:r>
            <a:endParaRPr lang="ja-JP" altLang="ja-JP" sz="4000" dirty="0">
              <a:latin typeface="+mn-ea"/>
              <a:ea typeface="+mn-ea"/>
            </a:endParaRPr>
          </a:p>
        </p:txBody>
      </p:sp>
      <p:sp>
        <p:nvSpPr>
          <p:cNvPr id="12292" name="Rectangle 3">
            <a:extLst>
              <a:ext uri="{FF2B5EF4-FFF2-40B4-BE49-F238E27FC236}">
                <a16:creationId xmlns:a16="http://schemas.microsoft.com/office/drawing/2014/main" id="{04F99F19-0390-4509-A516-10370702716D}"/>
              </a:ext>
            </a:extLst>
          </p:cNvPr>
          <p:cNvSpPr>
            <a:spLocks noGrp="1" noChangeArrowheads="1"/>
          </p:cNvSpPr>
          <p:nvPr>
            <p:ph type="body" idx="1"/>
          </p:nvPr>
        </p:nvSpPr>
        <p:spPr>
          <a:xfrm>
            <a:off x="272481" y="2160637"/>
            <a:ext cx="8928991" cy="4143375"/>
          </a:xfrm>
        </p:spPr>
        <p:txBody>
          <a:bodyPr/>
          <a:lstStyle/>
          <a:p>
            <a:pPr eaLnBrk="1" hangingPunct="1">
              <a:lnSpc>
                <a:spcPct val="90000"/>
              </a:lnSpc>
              <a:buFont typeface="Wingdings" panose="05000000000000000000" pitchFamily="2" charset="2"/>
              <a:buNone/>
              <a:defRPr/>
            </a:pPr>
            <a:r>
              <a:rPr lang="ja-JP" altLang="en-US" sz="4000" dirty="0">
                <a:latin typeface="+mn-ea"/>
              </a:rPr>
              <a:t>１ 統計データの見方・使い方</a:t>
            </a:r>
            <a:endParaRPr lang="en-US" altLang="ja-JP" sz="4000" dirty="0">
              <a:latin typeface="+mn-ea"/>
            </a:endParaRPr>
          </a:p>
          <a:p>
            <a:pPr eaLnBrk="1" hangingPunct="1">
              <a:lnSpc>
                <a:spcPct val="90000"/>
              </a:lnSpc>
              <a:buFont typeface="Wingdings" panose="05000000000000000000" pitchFamily="2" charset="2"/>
              <a:buNone/>
              <a:defRPr/>
            </a:pPr>
            <a:r>
              <a:rPr lang="ja-JP" altLang="en-US" sz="4000" dirty="0">
                <a:latin typeface="+mn-ea"/>
              </a:rPr>
              <a:t>２ 統計表と統計グラフ　</a:t>
            </a:r>
            <a:endParaRPr lang="en-US" altLang="ja-JP" sz="4000" dirty="0">
              <a:latin typeface="+mn-ea"/>
            </a:endParaRPr>
          </a:p>
          <a:p>
            <a:pPr eaLnBrk="1" hangingPunct="1">
              <a:lnSpc>
                <a:spcPct val="90000"/>
              </a:lnSpc>
              <a:buFont typeface="Wingdings" panose="05000000000000000000" pitchFamily="2" charset="2"/>
              <a:buNone/>
              <a:defRPr/>
            </a:pPr>
            <a:r>
              <a:rPr lang="ja-JP" altLang="en-US" sz="4000" dirty="0">
                <a:latin typeface="+mn-ea"/>
              </a:rPr>
              <a:t>３ 統計データ</a:t>
            </a:r>
            <a:r>
              <a:rPr lang="ja-JP" altLang="en-US" sz="4000" dirty="0">
                <a:latin typeface="ＭＳ Ｐゴシック" panose="020B0600070205080204" pitchFamily="50" charset="-128"/>
              </a:rPr>
              <a:t>の集め方</a:t>
            </a:r>
            <a:endParaRPr lang="en-US" altLang="ja-JP" sz="4000" dirty="0">
              <a:latin typeface="ＭＳ Ｐゴシック" panose="020B0600070205080204" pitchFamily="50" charset="-128"/>
            </a:endParaRPr>
          </a:p>
          <a:p>
            <a:pPr eaLnBrk="1" hangingPunct="1">
              <a:lnSpc>
                <a:spcPct val="90000"/>
              </a:lnSpc>
              <a:buFont typeface="Wingdings" panose="05000000000000000000" pitchFamily="2" charset="2"/>
              <a:buNone/>
              <a:defRPr/>
            </a:pPr>
            <a:r>
              <a:rPr lang="ja-JP" altLang="en-US" sz="4000" dirty="0">
                <a:latin typeface="ＭＳ Ｐゴシック" panose="020B0600070205080204" pitchFamily="50" charset="-128"/>
              </a:rPr>
              <a:t>４ 統計データのまとめ方</a:t>
            </a:r>
            <a:endParaRPr lang="en-US" altLang="ja-JP" sz="4000" dirty="0">
              <a:latin typeface="ＭＳ Ｐゴシック" panose="020B0600070205080204" pitchFamily="50" charset="-128"/>
            </a:endParaRPr>
          </a:p>
          <a:p>
            <a:pPr eaLnBrk="1" hangingPunct="1">
              <a:lnSpc>
                <a:spcPct val="90000"/>
              </a:lnSpc>
              <a:buFont typeface="Wingdings" panose="05000000000000000000" pitchFamily="2" charset="2"/>
              <a:buNone/>
              <a:defRPr/>
            </a:pPr>
            <a:r>
              <a:rPr lang="en-US" altLang="ja-JP" sz="4000" dirty="0">
                <a:solidFill>
                  <a:srgbClr val="002060"/>
                </a:solidFill>
                <a:latin typeface="ＭＳ Ｐゴシック" panose="020B0600070205080204" pitchFamily="50" charset="-128"/>
                <a:ea typeface="+mn-ea"/>
              </a:rPr>
              <a:t>(</a:t>
            </a:r>
            <a:r>
              <a:rPr lang="ja-JP" altLang="en-US" sz="4000" dirty="0">
                <a:solidFill>
                  <a:srgbClr val="002060"/>
                </a:solidFill>
                <a:latin typeface="ＭＳ Ｐゴシック" panose="020B0600070205080204" pitchFamily="50" charset="-128"/>
                <a:ea typeface="+mn-ea"/>
              </a:rPr>
              <a:t>参考）まちづくりと調査</a:t>
            </a:r>
            <a:r>
              <a:rPr lang="ja-JP" altLang="en-US" dirty="0">
                <a:solidFill>
                  <a:srgbClr val="002060"/>
                </a:solidFill>
                <a:latin typeface="ＭＳ Ｐゴシック" panose="020B0600070205080204" pitchFamily="50" charset="-128"/>
                <a:ea typeface="+mn-ea"/>
              </a:rPr>
              <a:t>－加古川市の事例－</a:t>
            </a:r>
            <a:br>
              <a:rPr lang="ja-JP" altLang="en-US" sz="4000" dirty="0">
                <a:solidFill>
                  <a:srgbClr val="002060"/>
                </a:solidFill>
                <a:latin typeface="ＭＳ Ｐゴシック" panose="020B0600070205080204" pitchFamily="50" charset="-128"/>
                <a:ea typeface="+mn-ea"/>
              </a:rPr>
            </a:br>
            <a:endParaRPr lang="en-US" altLang="ja-JP" sz="4000" dirty="0">
              <a:solidFill>
                <a:srgbClr val="002060"/>
              </a:solidFill>
              <a:latin typeface="+mn-ea"/>
              <a:ea typeface="+mn-ea"/>
            </a:endParaRPr>
          </a:p>
        </p:txBody>
      </p:sp>
      <p:sp>
        <p:nvSpPr>
          <p:cNvPr id="2" name="スライド番号プレースホルダー 1">
            <a:extLst>
              <a:ext uri="{FF2B5EF4-FFF2-40B4-BE49-F238E27FC236}">
                <a16:creationId xmlns:a16="http://schemas.microsoft.com/office/drawing/2014/main" id="{01837434-7F00-F2B1-A0A3-FDE549314BC6}"/>
              </a:ext>
            </a:extLst>
          </p:cNvPr>
          <p:cNvSpPr>
            <a:spLocks noGrp="1"/>
          </p:cNvSpPr>
          <p:nvPr>
            <p:ph type="sldNum" sz="quarter" idx="12"/>
          </p:nvPr>
        </p:nvSpPr>
        <p:spPr/>
        <p:txBody>
          <a:bodyPr/>
          <a:lstStyle/>
          <a:p>
            <a:pPr>
              <a:defRPr/>
            </a:pPr>
            <a:fld id="{D51CDF6C-AC34-43BF-BD3F-4750FE7427DC}" type="slidenum">
              <a:rPr lang="ja-JP" altLang="en-US" smtClean="0"/>
              <a:pPr>
                <a:defRPr/>
              </a:pPr>
              <a:t>2</a:t>
            </a:fld>
            <a:endParaRPr lang="en-US" altLang="ja-JP" dirty="0"/>
          </a:p>
        </p:txBody>
      </p:sp>
    </p:spTree>
    <p:extLst>
      <p:ext uri="{BB962C8B-B14F-4D97-AF65-F5344CB8AC3E}">
        <p14:creationId xmlns:p14="http://schemas.microsoft.com/office/powerpoint/2010/main" val="2750498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C53D3B78-8C62-4F4D-B5D9-12A015F7C243}"/>
              </a:ext>
            </a:extLst>
          </p:cNvPr>
          <p:cNvSpPr>
            <a:spLocks noGrp="1" noChangeArrowheads="1"/>
          </p:cNvSpPr>
          <p:nvPr>
            <p:ph type="title"/>
          </p:nvPr>
        </p:nvSpPr>
        <p:spPr>
          <a:xfrm>
            <a:off x="730250" y="1291473"/>
            <a:ext cx="8445500" cy="1143000"/>
          </a:xfrm>
        </p:spPr>
        <p:txBody>
          <a:bodyPr vert="horz" wrap="square" lIns="92075" tIns="46038" rIns="92075" bIns="46038" numCol="1" anchor="b" anchorCtr="0" compatLnSpc="1">
            <a:prstTxWarp prst="textNoShape">
              <a:avLst/>
            </a:prstTxWarp>
          </a:bodyPr>
          <a:lstStyle/>
          <a:p>
            <a:pPr eaLnBrk="1" hangingPunct="1">
              <a:defRPr/>
            </a:pPr>
            <a:r>
              <a:rPr lang="ja-JP" altLang="en-US" sz="4000" dirty="0">
                <a:latin typeface="+mn-ea"/>
                <a:ea typeface="+mn-ea"/>
              </a:rPr>
              <a:t>時系列データと統計グラフ</a:t>
            </a:r>
            <a:br>
              <a:rPr lang="en-US" altLang="ja-JP" sz="4000" dirty="0">
                <a:latin typeface="+mn-ea"/>
                <a:ea typeface="+mn-ea"/>
              </a:rPr>
            </a:br>
            <a:r>
              <a:rPr lang="ja-JP" altLang="en-US" sz="3200" dirty="0">
                <a:latin typeface="+mn-ea"/>
                <a:ea typeface="+mn-ea"/>
              </a:rPr>
              <a:t>統計ダッシュボード　データを分析しわかりやすく</a:t>
            </a:r>
            <a:br>
              <a:rPr lang="en-US" altLang="ja-JP" sz="3200" dirty="0">
                <a:latin typeface="+mn-ea"/>
                <a:ea typeface="+mn-ea"/>
              </a:rPr>
            </a:br>
            <a:r>
              <a:rPr lang="ja-JP" altLang="en-US" sz="3200" dirty="0">
                <a:latin typeface="+mn-ea"/>
                <a:ea typeface="+mn-ea"/>
              </a:rPr>
              <a:t>表示する</a:t>
            </a:r>
            <a:r>
              <a:rPr lang="en-US" altLang="ja-JP" sz="3200" dirty="0">
                <a:latin typeface="+mn-ea"/>
                <a:ea typeface="+mn-ea"/>
              </a:rPr>
              <a:t>BI</a:t>
            </a:r>
            <a:r>
              <a:rPr lang="ja-JP" altLang="en-US" sz="3200">
                <a:latin typeface="+mn-ea"/>
                <a:ea typeface="+mn-ea"/>
              </a:rPr>
              <a:t>ツール</a:t>
            </a:r>
            <a:br>
              <a:rPr lang="en-US" altLang="ja-JP" sz="3600" dirty="0">
                <a:latin typeface="+mn-ea"/>
                <a:ea typeface="+mn-ea"/>
              </a:rPr>
            </a:br>
            <a:r>
              <a:rPr lang="ja-JP" altLang="en-US" sz="3200" dirty="0">
                <a:hlinkClick r:id="rId3"/>
              </a:rPr>
              <a:t>統計ダッシュボード </a:t>
            </a:r>
            <a:r>
              <a:rPr lang="en-US" altLang="ja-JP" sz="3200" dirty="0">
                <a:hlinkClick r:id="rId3"/>
              </a:rPr>
              <a:t>(e-stat.go.jp)</a:t>
            </a:r>
            <a:endParaRPr lang="ja-JP" altLang="ja-JP" sz="3200" dirty="0">
              <a:latin typeface="+mn-ea"/>
              <a:ea typeface="+mn-ea"/>
            </a:endParaRPr>
          </a:p>
        </p:txBody>
      </p:sp>
      <p:sp>
        <p:nvSpPr>
          <p:cNvPr id="11267" name="Rectangle 3">
            <a:extLst>
              <a:ext uri="{FF2B5EF4-FFF2-40B4-BE49-F238E27FC236}">
                <a16:creationId xmlns:a16="http://schemas.microsoft.com/office/drawing/2014/main" id="{5F34052F-683F-4217-9B3C-862BE00AAAF1}"/>
              </a:ext>
            </a:extLst>
          </p:cNvPr>
          <p:cNvSpPr>
            <a:spLocks noGrp="1" noChangeArrowheads="1"/>
          </p:cNvSpPr>
          <p:nvPr>
            <p:ph type="body" idx="1"/>
          </p:nvPr>
        </p:nvSpPr>
        <p:spPr>
          <a:xfrm>
            <a:off x="495300" y="2434473"/>
            <a:ext cx="9273604" cy="4114800"/>
          </a:xfrm>
        </p:spPr>
        <p:txBody>
          <a:bodyPr vert="horz" wrap="square" lIns="92075" tIns="46038" rIns="92075" bIns="46038" numCol="1" anchor="t" anchorCtr="0" compatLnSpc="1">
            <a:prstTxWarp prst="textNoShape">
              <a:avLst/>
            </a:prstTxWarp>
          </a:bodyPr>
          <a:lstStyle/>
          <a:p>
            <a:pPr eaLnBrk="1" hangingPunct="1">
              <a:lnSpc>
                <a:spcPct val="90000"/>
              </a:lnSpc>
              <a:buFont typeface="Wingdings" panose="05000000000000000000" pitchFamily="2" charset="2"/>
              <a:buNone/>
              <a:defRPr/>
            </a:pPr>
            <a:r>
              <a:rPr lang="ja-JP" altLang="en-US" dirty="0">
                <a:latin typeface="+mn-ea"/>
              </a:rPr>
              <a:t>・月次データ例</a:t>
            </a:r>
            <a:endParaRPr lang="en-US" altLang="ja-JP" dirty="0">
              <a:latin typeface="+mn-ea"/>
            </a:endParaRPr>
          </a:p>
          <a:p>
            <a:pPr eaLnBrk="1" hangingPunct="1">
              <a:lnSpc>
                <a:spcPct val="90000"/>
              </a:lnSpc>
              <a:buFont typeface="Wingdings" panose="05000000000000000000" pitchFamily="2" charset="2"/>
              <a:buNone/>
              <a:defRPr/>
            </a:pPr>
            <a:r>
              <a:rPr lang="ja-JP" altLang="en-US" dirty="0">
                <a:latin typeface="+mn-ea"/>
              </a:rPr>
              <a:t>　　</a:t>
            </a:r>
            <a:r>
              <a:rPr lang="ja-JP" altLang="en-US" sz="2800" dirty="0">
                <a:latin typeface="+mn-ea"/>
              </a:rPr>
              <a:t>総人口（各月１日現在）、消費者物価指数</a:t>
            </a:r>
            <a:endParaRPr lang="en-US" altLang="ja-JP" sz="2800" dirty="0">
              <a:latin typeface="+mn-ea"/>
            </a:endParaRPr>
          </a:p>
          <a:p>
            <a:pPr eaLnBrk="1" hangingPunct="1">
              <a:lnSpc>
                <a:spcPct val="90000"/>
              </a:lnSpc>
              <a:buFont typeface="Wingdings" panose="05000000000000000000" pitchFamily="2" charset="2"/>
              <a:buNone/>
              <a:defRPr/>
            </a:pPr>
            <a:r>
              <a:rPr lang="ja-JP" altLang="en-US" dirty="0">
                <a:latin typeface="+mn-ea"/>
              </a:rPr>
              <a:t>・年次データ例</a:t>
            </a:r>
            <a:endParaRPr lang="en-US" altLang="ja-JP" dirty="0">
              <a:latin typeface="+mn-ea"/>
            </a:endParaRPr>
          </a:p>
          <a:p>
            <a:pPr eaLnBrk="1" hangingPunct="1">
              <a:lnSpc>
                <a:spcPct val="90000"/>
              </a:lnSpc>
              <a:buFont typeface="Wingdings" panose="05000000000000000000" pitchFamily="2" charset="2"/>
              <a:buNone/>
              <a:defRPr/>
            </a:pPr>
            <a:r>
              <a:rPr lang="ja-JP" altLang="en-US" dirty="0">
                <a:latin typeface="+mn-ea"/>
              </a:rPr>
              <a:t>　　</a:t>
            </a:r>
            <a:r>
              <a:rPr lang="ja-JP" altLang="en-US" sz="2800" dirty="0">
                <a:latin typeface="+mn-ea"/>
              </a:rPr>
              <a:t>出生数、死亡数（暦年値）、消費者物価指数（年平均）</a:t>
            </a:r>
            <a:endParaRPr lang="en-US" altLang="ja-JP" sz="2800" dirty="0">
              <a:latin typeface="+mn-ea"/>
            </a:endParaRPr>
          </a:p>
          <a:p>
            <a:pPr eaLnBrk="1" hangingPunct="1">
              <a:lnSpc>
                <a:spcPct val="90000"/>
              </a:lnSpc>
              <a:buFont typeface="Wingdings" panose="05000000000000000000" pitchFamily="2" charset="2"/>
              <a:buNone/>
              <a:defRPr/>
            </a:pPr>
            <a:r>
              <a:rPr lang="ja-JP" altLang="en-US" dirty="0">
                <a:latin typeface="+mn-ea"/>
              </a:rPr>
              <a:t>・統計ダッシュボードグラフ</a:t>
            </a:r>
            <a:endParaRPr lang="en-US" altLang="ja-JP" dirty="0">
              <a:latin typeface="+mn-ea"/>
            </a:endParaRPr>
          </a:p>
          <a:p>
            <a:pPr eaLnBrk="1" hangingPunct="1">
              <a:lnSpc>
                <a:spcPct val="90000"/>
              </a:lnSpc>
              <a:buFont typeface="Wingdings" panose="05000000000000000000" pitchFamily="2" charset="2"/>
              <a:buNone/>
              <a:defRPr/>
            </a:pPr>
            <a:r>
              <a:rPr lang="ja-JP" altLang="en-US" sz="2800" dirty="0">
                <a:latin typeface="+mn-ea"/>
              </a:rPr>
              <a:t>　　棒グラフ</a:t>
            </a:r>
            <a:endParaRPr lang="en-US" altLang="ja-JP" sz="2800" dirty="0">
              <a:latin typeface="+mn-ea"/>
            </a:endParaRPr>
          </a:p>
          <a:p>
            <a:pPr eaLnBrk="1" hangingPunct="1">
              <a:lnSpc>
                <a:spcPct val="90000"/>
              </a:lnSpc>
              <a:buFont typeface="Wingdings" panose="05000000000000000000" pitchFamily="2" charset="2"/>
              <a:buNone/>
              <a:defRPr/>
            </a:pPr>
            <a:r>
              <a:rPr lang="ja-JP" altLang="en-US" sz="2800" dirty="0">
                <a:latin typeface="+mn-ea"/>
              </a:rPr>
              <a:t>　　折れ線グラフ</a:t>
            </a:r>
            <a:endParaRPr lang="en-US" altLang="ja-JP" sz="2800" dirty="0">
              <a:latin typeface="+mn-ea"/>
            </a:endParaRPr>
          </a:p>
          <a:p>
            <a:pPr eaLnBrk="1" hangingPunct="1">
              <a:lnSpc>
                <a:spcPct val="90000"/>
              </a:lnSpc>
              <a:buFont typeface="Wingdings" panose="05000000000000000000" pitchFamily="2" charset="2"/>
              <a:buNone/>
              <a:defRPr/>
            </a:pPr>
            <a:r>
              <a:rPr lang="ja-JP" altLang="en-US" sz="2800" dirty="0">
                <a:latin typeface="+mn-ea"/>
              </a:rPr>
              <a:t>　　その他　散布図、レーダーチャート、地図グラフ</a:t>
            </a:r>
            <a:endParaRPr lang="en-US" altLang="ja-JP" sz="2800" dirty="0">
              <a:latin typeface="+mn-ea"/>
            </a:endParaRPr>
          </a:p>
          <a:p>
            <a:pPr eaLnBrk="1" hangingPunct="1">
              <a:lnSpc>
                <a:spcPct val="90000"/>
              </a:lnSpc>
              <a:buFont typeface="Wingdings" panose="05000000000000000000" pitchFamily="2" charset="2"/>
              <a:buNone/>
              <a:defRPr/>
            </a:pPr>
            <a:r>
              <a:rPr lang="ja-JP" altLang="en-US" dirty="0">
                <a:latin typeface="+mn-ea"/>
              </a:rPr>
              <a:t>　　</a:t>
            </a:r>
            <a:endParaRPr lang="en-US" altLang="ja-JP" dirty="0">
              <a:latin typeface="+mn-ea"/>
            </a:endParaRPr>
          </a:p>
          <a:p>
            <a:pPr eaLnBrk="1" hangingPunct="1">
              <a:lnSpc>
                <a:spcPct val="90000"/>
              </a:lnSpc>
              <a:buFont typeface="Wingdings" panose="05000000000000000000" pitchFamily="2" charset="2"/>
              <a:buNone/>
              <a:defRPr/>
            </a:pPr>
            <a:r>
              <a:rPr lang="ja-JP" altLang="en-US" dirty="0">
                <a:latin typeface="+mn-ea"/>
              </a:rPr>
              <a:t>　　　</a:t>
            </a:r>
          </a:p>
        </p:txBody>
      </p:sp>
      <p:sp>
        <p:nvSpPr>
          <p:cNvPr id="19460" name="Text Box 4">
            <a:extLst>
              <a:ext uri="{FF2B5EF4-FFF2-40B4-BE49-F238E27FC236}">
                <a16:creationId xmlns:a16="http://schemas.microsoft.com/office/drawing/2014/main" id="{878D4A15-44DA-48BF-90DF-AC00774E42C8}"/>
              </a:ext>
            </a:extLst>
          </p:cNvPr>
          <p:cNvSpPr txBox="1">
            <a:spLocks noChangeArrowheads="1"/>
          </p:cNvSpPr>
          <p:nvPr/>
        </p:nvSpPr>
        <p:spPr bwMode="auto">
          <a:xfrm>
            <a:off x="8686800" y="5456238"/>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spcBef>
                <a:spcPct val="0"/>
              </a:spcBef>
              <a:buClrTx/>
              <a:buSzTx/>
              <a:buFontTx/>
              <a:buNone/>
            </a:pPr>
            <a:endParaRPr kumimoji="0" lang="ja-JP" altLang="en-US" sz="2400">
              <a:latin typeface="Times New Roman" panose="02020603050405020304" pitchFamily="18" charset="0"/>
            </a:endParaRPr>
          </a:p>
        </p:txBody>
      </p:sp>
      <p:sp>
        <p:nvSpPr>
          <p:cNvPr id="2" name="スライド番号プレースホルダー 1">
            <a:extLst>
              <a:ext uri="{FF2B5EF4-FFF2-40B4-BE49-F238E27FC236}">
                <a16:creationId xmlns:a16="http://schemas.microsoft.com/office/drawing/2014/main" id="{1860FBDA-CCFF-77FF-7D70-A4B8370EF418}"/>
              </a:ext>
            </a:extLst>
          </p:cNvPr>
          <p:cNvSpPr>
            <a:spLocks noGrp="1"/>
          </p:cNvSpPr>
          <p:nvPr>
            <p:ph type="sldNum" sz="quarter" idx="12"/>
          </p:nvPr>
        </p:nvSpPr>
        <p:spPr/>
        <p:txBody>
          <a:bodyPr/>
          <a:lstStyle/>
          <a:p>
            <a:pPr>
              <a:defRPr/>
            </a:pPr>
            <a:fld id="{D51CDF6C-AC34-43BF-BD3F-4750FE7427DC}" type="slidenum">
              <a:rPr lang="ja-JP" altLang="en-US" smtClean="0"/>
              <a:pPr>
                <a:defRPr/>
              </a:pPr>
              <a:t>20</a:t>
            </a:fld>
            <a:endParaRPr lang="en-US" altLang="ja-JP"/>
          </a:p>
        </p:txBody>
      </p:sp>
    </p:spTree>
    <p:extLst>
      <p:ext uri="{BB962C8B-B14F-4D97-AF65-F5344CB8AC3E}">
        <p14:creationId xmlns:p14="http://schemas.microsoft.com/office/powerpoint/2010/main" val="4239646086"/>
      </p:ext>
    </p:extLst>
  </p:cSld>
  <p:clrMapOvr>
    <a:masterClrMapping/>
  </p:clrMapOvr>
  <p:transition spd="med">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0E530BC9-D1FE-4D8B-878A-939818B1CD47}"/>
              </a:ext>
            </a:extLst>
          </p:cNvPr>
          <p:cNvSpPr>
            <a:spLocks noGrp="1" noChangeArrowheads="1"/>
          </p:cNvSpPr>
          <p:nvPr>
            <p:ph type="title"/>
          </p:nvPr>
        </p:nvSpPr>
        <p:spPr>
          <a:xfrm>
            <a:off x="769346" y="476672"/>
            <a:ext cx="8648151" cy="1590952"/>
          </a:xfrm>
        </p:spPr>
        <p:txBody>
          <a:bodyPr/>
          <a:lstStyle/>
          <a:p>
            <a:pPr eaLnBrk="1" hangingPunct="1">
              <a:lnSpc>
                <a:spcPts val="3700"/>
              </a:lnSpc>
            </a:pPr>
            <a:r>
              <a:rPr lang="ja-JP" altLang="en-US" sz="4000" dirty="0">
                <a:latin typeface="ＭＳ Ｐゴシック" panose="020B0600070205080204" pitchFamily="50" charset="-128"/>
              </a:rPr>
              <a:t>　</a:t>
            </a:r>
            <a:br>
              <a:rPr lang="en-US" altLang="ja-JP" sz="4000" dirty="0">
                <a:latin typeface="ＭＳ Ｐゴシック" panose="020B0600070205080204" pitchFamily="50" charset="-128"/>
              </a:rPr>
            </a:br>
            <a:r>
              <a:rPr lang="ja-JP" altLang="en-US" sz="4000" dirty="0">
                <a:latin typeface="ＭＳ Ｐゴシック" panose="020B0600070205080204" pitchFamily="50" charset="-128"/>
              </a:rPr>
              <a:t>３ 統計データの集め方</a:t>
            </a:r>
            <a:br>
              <a:rPr lang="en-US" altLang="ja-JP" sz="4000" dirty="0">
                <a:latin typeface="ＭＳ Ｐゴシック" panose="020B0600070205080204" pitchFamily="50" charset="-128"/>
              </a:rPr>
            </a:br>
            <a:r>
              <a:rPr lang="ja-JP" altLang="en-US" sz="4000" dirty="0">
                <a:latin typeface="ＭＳ Ｐゴシック" panose="020B0600070205080204" pitchFamily="50" charset="-128"/>
              </a:rPr>
              <a:t>　</a:t>
            </a:r>
            <a:r>
              <a:rPr lang="ja-JP" altLang="en-US" sz="3600" dirty="0">
                <a:latin typeface="ＭＳ Ｐゴシック" panose="020B0600070205080204" pitchFamily="50" charset="-128"/>
              </a:rPr>
              <a:t>政府統計の総合窓口（</a:t>
            </a:r>
            <a:r>
              <a:rPr lang="en-US" altLang="ja-JP" sz="3600" dirty="0">
                <a:latin typeface="ＭＳ Ｐゴシック" panose="020B0600070205080204" pitchFamily="50" charset="-128"/>
              </a:rPr>
              <a:t>e-Stat</a:t>
            </a:r>
            <a:r>
              <a:rPr lang="ja-JP" altLang="en-US" sz="3600" dirty="0">
                <a:latin typeface="ＭＳ Ｐゴシック" panose="020B0600070205080204" pitchFamily="50" charset="-128"/>
              </a:rPr>
              <a:t>）の概要</a:t>
            </a:r>
            <a:br>
              <a:rPr lang="en-US" altLang="ja-JP" sz="4000" dirty="0">
                <a:latin typeface="ＭＳ Ｐゴシック" panose="020B0600070205080204" pitchFamily="50" charset="-128"/>
              </a:rPr>
            </a:br>
            <a:r>
              <a:rPr lang="en-US" altLang="ja-JP" sz="4000" dirty="0">
                <a:latin typeface="ＭＳ Ｐゴシック" panose="020B0600070205080204" pitchFamily="50" charset="-128"/>
              </a:rPr>
              <a:t>     </a:t>
            </a:r>
            <a:r>
              <a:rPr lang="ja-JP" altLang="en-US" sz="2800" dirty="0">
                <a:hlinkClick r:id="rId3"/>
              </a:rPr>
              <a:t>政府統計の総合窓口 </a:t>
            </a:r>
            <a:r>
              <a:rPr lang="en-US" altLang="ja-JP" sz="2800" dirty="0">
                <a:hlinkClick r:id="rId3"/>
              </a:rPr>
              <a:t>(e-stat.go.jp)</a:t>
            </a:r>
            <a:br>
              <a:rPr lang="en-US" altLang="ja-JP" sz="2800" dirty="0">
                <a:latin typeface="ＭＳ Ｐゴシック" panose="020B0600070205080204" pitchFamily="50" charset="-128"/>
              </a:rPr>
            </a:br>
            <a:endParaRPr lang="ja-JP" altLang="en-US" sz="2800" dirty="0">
              <a:latin typeface="ＭＳ Ｐゴシック" panose="020B0600070205080204" pitchFamily="50" charset="-128"/>
            </a:endParaRPr>
          </a:p>
        </p:txBody>
      </p:sp>
      <p:sp>
        <p:nvSpPr>
          <p:cNvPr id="41987" name="Rectangle 3">
            <a:extLst>
              <a:ext uri="{FF2B5EF4-FFF2-40B4-BE49-F238E27FC236}">
                <a16:creationId xmlns:a16="http://schemas.microsoft.com/office/drawing/2014/main" id="{752D0D6C-9941-49D3-B4B3-993D0EB65B3C}"/>
              </a:ext>
            </a:extLst>
          </p:cNvPr>
          <p:cNvSpPr>
            <a:spLocks noGrp="1" noChangeArrowheads="1"/>
          </p:cNvSpPr>
          <p:nvPr>
            <p:ph type="body" idx="1"/>
          </p:nvPr>
        </p:nvSpPr>
        <p:spPr>
          <a:xfrm>
            <a:off x="582353" y="2073950"/>
            <a:ext cx="8770327" cy="4451394"/>
          </a:xfrm>
        </p:spPr>
        <p:txBody>
          <a:bodyPr/>
          <a:lstStyle/>
          <a:p>
            <a:pPr marL="0" indent="0" eaLnBrk="1" hangingPunct="1">
              <a:buNone/>
            </a:pPr>
            <a:endParaRPr lang="ja-JP" altLang="en-US" dirty="0">
              <a:latin typeface="ＭＳ Ｐゴシック" panose="020B0600070205080204" pitchFamily="50" charset="-128"/>
            </a:endParaRPr>
          </a:p>
          <a:p>
            <a:pPr marL="0" indent="0" eaLnBrk="1" hangingPunct="1">
              <a:buNone/>
            </a:pPr>
            <a:endParaRPr lang="en-US" altLang="ja-JP" dirty="0">
              <a:latin typeface="ＭＳ Ｐゴシック" panose="020B0600070205080204" pitchFamily="50" charset="-128"/>
            </a:endParaRPr>
          </a:p>
          <a:p>
            <a:pPr marL="0" indent="0" eaLnBrk="1" hangingPunct="1">
              <a:buNone/>
            </a:pPr>
            <a:endParaRPr lang="ja-JP" altLang="en-US" dirty="0">
              <a:latin typeface="ＭＳ Ｐゴシック" panose="020B0600070205080204" pitchFamily="50" charset="-128"/>
            </a:endParaRPr>
          </a:p>
        </p:txBody>
      </p:sp>
      <p:sp>
        <p:nvSpPr>
          <p:cNvPr id="3" name="スライド番号プレースホルダー 2">
            <a:extLst>
              <a:ext uri="{FF2B5EF4-FFF2-40B4-BE49-F238E27FC236}">
                <a16:creationId xmlns:a16="http://schemas.microsoft.com/office/drawing/2014/main" id="{C01302DE-954E-F28B-97C3-B2ECC8995897}"/>
              </a:ext>
            </a:extLst>
          </p:cNvPr>
          <p:cNvSpPr>
            <a:spLocks noGrp="1"/>
          </p:cNvSpPr>
          <p:nvPr>
            <p:ph type="sldNum" sz="quarter" idx="12"/>
          </p:nvPr>
        </p:nvSpPr>
        <p:spPr/>
        <p:txBody>
          <a:bodyPr/>
          <a:lstStyle/>
          <a:p>
            <a:pPr>
              <a:defRPr/>
            </a:pPr>
            <a:fld id="{6F2008A6-72A8-4D36-9122-EF11DB488EBC}" type="slidenum">
              <a:rPr lang="ja-JP" altLang="en-US" smtClean="0"/>
              <a:pPr>
                <a:defRPr/>
              </a:pPr>
              <a:t>21</a:t>
            </a:fld>
            <a:endParaRPr lang="en-US" altLang="ja-JP"/>
          </a:p>
        </p:txBody>
      </p:sp>
      <p:pic>
        <p:nvPicPr>
          <p:cNvPr id="5" name="図 4">
            <a:extLst>
              <a:ext uri="{FF2B5EF4-FFF2-40B4-BE49-F238E27FC236}">
                <a16:creationId xmlns:a16="http://schemas.microsoft.com/office/drawing/2014/main" id="{EE0F87B8-4434-4EDC-BCF2-E93CACBC8888}"/>
              </a:ext>
            </a:extLst>
          </p:cNvPr>
          <p:cNvPicPr>
            <a:picLocks noChangeAspect="1"/>
          </p:cNvPicPr>
          <p:nvPr/>
        </p:nvPicPr>
        <p:blipFill>
          <a:blip r:embed="rId4"/>
          <a:stretch>
            <a:fillRect/>
          </a:stretch>
        </p:blipFill>
        <p:spPr>
          <a:xfrm>
            <a:off x="867097" y="2313686"/>
            <a:ext cx="8171806" cy="3929952"/>
          </a:xfrm>
          <a:prstGeom prst="rect">
            <a:avLst/>
          </a:prstGeom>
        </p:spPr>
      </p:pic>
    </p:spTree>
    <p:extLst>
      <p:ext uri="{BB962C8B-B14F-4D97-AF65-F5344CB8AC3E}">
        <p14:creationId xmlns:p14="http://schemas.microsoft.com/office/powerpoint/2010/main" val="1713221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18F85D47-4D80-4680-80F2-DCF6532C02CE}"/>
              </a:ext>
            </a:extLst>
          </p:cNvPr>
          <p:cNvSpPr>
            <a:spLocks noGrp="1" noChangeArrowheads="1"/>
          </p:cNvSpPr>
          <p:nvPr>
            <p:ph type="title"/>
          </p:nvPr>
        </p:nvSpPr>
        <p:spPr/>
        <p:txBody>
          <a:bodyPr/>
          <a:lstStyle/>
          <a:p>
            <a:pPr eaLnBrk="1" hangingPunct="1"/>
            <a:r>
              <a:rPr lang="ja-JP" altLang="en-US" sz="4000" dirty="0">
                <a:latin typeface="ＭＳ Ｐゴシック" panose="020B0600070205080204" pitchFamily="50" charset="-128"/>
              </a:rPr>
              <a:t>ホームページデータチェックの方法</a:t>
            </a:r>
          </a:p>
        </p:txBody>
      </p:sp>
      <p:sp>
        <p:nvSpPr>
          <p:cNvPr id="33795" name="Rectangle 3">
            <a:extLst>
              <a:ext uri="{FF2B5EF4-FFF2-40B4-BE49-F238E27FC236}">
                <a16:creationId xmlns:a16="http://schemas.microsoft.com/office/drawing/2014/main" id="{E02D5894-2FE8-4D98-AD02-92F3460D4CED}"/>
              </a:ext>
            </a:extLst>
          </p:cNvPr>
          <p:cNvSpPr>
            <a:spLocks noGrp="1" noChangeArrowheads="1"/>
          </p:cNvSpPr>
          <p:nvPr>
            <p:ph type="body" idx="1"/>
          </p:nvPr>
        </p:nvSpPr>
        <p:spPr>
          <a:xfrm>
            <a:off x="128464" y="2017713"/>
            <a:ext cx="9572749" cy="4114800"/>
          </a:xfrm>
        </p:spPr>
        <p:txBody>
          <a:bodyPr/>
          <a:lstStyle/>
          <a:p>
            <a:pPr marL="0" indent="0" eaLnBrk="1" hangingPunct="1">
              <a:buNone/>
            </a:pPr>
            <a:r>
              <a:rPr lang="ja-JP" altLang="en-US" dirty="0">
                <a:latin typeface="ＭＳ Ｐゴシック" panose="020B0600070205080204" pitchFamily="50" charset="-128"/>
              </a:rPr>
              <a:t>・新着情報をチェックする</a:t>
            </a:r>
          </a:p>
          <a:p>
            <a:pPr marL="0" indent="0" eaLnBrk="1" hangingPunct="1">
              <a:buNone/>
            </a:pPr>
            <a:r>
              <a:rPr lang="ja-JP" altLang="en-US" dirty="0">
                <a:latin typeface="ＭＳ Ｐゴシック" panose="020B0600070205080204" pitchFamily="50" charset="-128"/>
              </a:rPr>
              <a:t>・次回公表予定をチェックする（基準日、特定の日を含　</a:t>
            </a:r>
            <a:endParaRPr lang="en-US" altLang="ja-JP" dirty="0">
              <a:latin typeface="ＭＳ Ｐゴシック" panose="020B0600070205080204" pitchFamily="50" charset="-128"/>
            </a:endParaRPr>
          </a:p>
          <a:p>
            <a:pPr marL="0" indent="0" eaLnBrk="1" hangingPunct="1">
              <a:buNone/>
            </a:pPr>
            <a:r>
              <a:rPr lang="ja-JP" altLang="en-US" dirty="0">
                <a:latin typeface="ＭＳ Ｐゴシック" panose="020B0600070205080204" pitchFamily="50" charset="-128"/>
              </a:rPr>
              <a:t>　む金曜日、翌月第</a:t>
            </a:r>
            <a:r>
              <a:rPr lang="en-US" altLang="ja-JP" dirty="0">
                <a:latin typeface="ＭＳ Ｐゴシック" panose="020B0600070205080204" pitchFamily="50" charset="-128"/>
              </a:rPr>
              <a:t>8</a:t>
            </a:r>
            <a:r>
              <a:rPr lang="ja-JP" altLang="en-US" dirty="0">
                <a:latin typeface="ＭＳ Ｐゴシック" panose="020B0600070205080204" pitchFamily="50" charset="-128"/>
              </a:rPr>
              <a:t>営業日）</a:t>
            </a:r>
          </a:p>
          <a:p>
            <a:pPr marL="0" indent="0" eaLnBrk="1" hangingPunct="1">
              <a:buNone/>
            </a:pPr>
            <a:r>
              <a:rPr lang="ja-JP" altLang="en-US" dirty="0">
                <a:latin typeface="ＭＳ Ｐゴシック" panose="020B0600070205080204" pitchFamily="50" charset="-128"/>
              </a:rPr>
              <a:t>・前回公表日のチェック（公表周期）</a:t>
            </a:r>
          </a:p>
          <a:p>
            <a:pPr marL="0" indent="0" eaLnBrk="1" hangingPunct="1">
              <a:buNone/>
            </a:pPr>
            <a:r>
              <a:rPr lang="ja-JP" altLang="en-US" dirty="0">
                <a:latin typeface="ＭＳ Ｐゴシック" panose="020B0600070205080204" pitchFamily="50" charset="-128"/>
              </a:rPr>
              <a:t>・メールマガジンの利用（総務省、内閣府等</a:t>
            </a:r>
            <a:r>
              <a:rPr lang="en-US" altLang="ja-JP" dirty="0">
                <a:latin typeface="ＭＳ Ｐゴシック" panose="020B0600070205080204" pitchFamily="50" charset="-128"/>
              </a:rPr>
              <a:t>Web</a:t>
            </a:r>
            <a:r>
              <a:rPr lang="ja-JP" altLang="en-US" dirty="0">
                <a:latin typeface="ＭＳ Ｐゴシック" panose="020B0600070205080204" pitchFamily="50" charset="-128"/>
              </a:rPr>
              <a:t>で登録）</a:t>
            </a:r>
          </a:p>
          <a:p>
            <a:pPr marL="0" indent="0" eaLnBrk="1" hangingPunct="1">
              <a:buNone/>
            </a:pPr>
            <a:r>
              <a:rPr lang="ja-JP" altLang="en-US" dirty="0">
                <a:latin typeface="ＭＳ Ｐゴシック" panose="020B0600070205080204" pitchFamily="50" charset="-128"/>
              </a:rPr>
              <a:t>・電話による照会（報告書非掲載データの確認）</a:t>
            </a:r>
          </a:p>
          <a:p>
            <a:pPr marL="0" indent="0" eaLnBrk="1" hangingPunct="1">
              <a:buNone/>
            </a:pPr>
            <a:r>
              <a:rPr lang="ja-JP" altLang="en-US" dirty="0">
                <a:latin typeface="ＭＳ Ｐゴシック" panose="020B0600070205080204" pitchFamily="50" charset="-128"/>
              </a:rPr>
              <a:t>・データ精度の確認（試算値、速報値、確報値）</a:t>
            </a:r>
          </a:p>
          <a:p>
            <a:pPr eaLnBrk="1" hangingPunct="1"/>
            <a:endParaRPr lang="ja-JP" altLang="en-US" dirty="0">
              <a:latin typeface="ＭＳ Ｐゴシック" panose="020B0600070205080204" pitchFamily="50" charset="-128"/>
            </a:endParaRPr>
          </a:p>
        </p:txBody>
      </p:sp>
      <p:sp>
        <p:nvSpPr>
          <p:cNvPr id="2" name="スライド番号プレースホルダー 1">
            <a:extLst>
              <a:ext uri="{FF2B5EF4-FFF2-40B4-BE49-F238E27FC236}">
                <a16:creationId xmlns:a16="http://schemas.microsoft.com/office/drawing/2014/main" id="{F10B2241-0B32-9D0A-A1C5-ADEED819D80F}"/>
              </a:ext>
            </a:extLst>
          </p:cNvPr>
          <p:cNvSpPr>
            <a:spLocks noGrp="1"/>
          </p:cNvSpPr>
          <p:nvPr>
            <p:ph type="sldNum" sz="quarter" idx="12"/>
          </p:nvPr>
        </p:nvSpPr>
        <p:spPr/>
        <p:txBody>
          <a:bodyPr/>
          <a:lstStyle/>
          <a:p>
            <a:pPr>
              <a:defRPr/>
            </a:pPr>
            <a:fld id="{6F2008A6-72A8-4D36-9122-EF11DB488EBC}" type="slidenum">
              <a:rPr lang="ja-JP" altLang="en-US" smtClean="0"/>
              <a:pPr>
                <a:defRPr/>
              </a:pPr>
              <a:t>22</a:t>
            </a:fld>
            <a:endParaRPr lang="en-US" altLang="ja-JP"/>
          </a:p>
        </p:txBody>
      </p:sp>
    </p:spTree>
    <p:extLst>
      <p:ext uri="{BB962C8B-B14F-4D97-AF65-F5344CB8AC3E}">
        <p14:creationId xmlns:p14="http://schemas.microsoft.com/office/powerpoint/2010/main" val="7796390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B5F5CF3E-6860-47F2-99BA-291FBFF0359D}"/>
              </a:ext>
            </a:extLst>
          </p:cNvPr>
          <p:cNvSpPr>
            <a:spLocks noGrp="1" noChangeArrowheads="1"/>
          </p:cNvSpPr>
          <p:nvPr>
            <p:ph type="title"/>
          </p:nvPr>
        </p:nvSpPr>
        <p:spPr>
          <a:xfrm>
            <a:off x="200025" y="214313"/>
            <a:ext cx="9512300" cy="1462087"/>
          </a:xfrm>
        </p:spPr>
        <p:txBody>
          <a:bodyPr lIns="92075" tIns="46038" rIns="92075" bIns="46038"/>
          <a:lstStyle/>
          <a:p>
            <a:pPr eaLnBrk="1" hangingPunct="1"/>
            <a:r>
              <a:rPr lang="ja-JP" altLang="en-US" sz="4000" dirty="0">
                <a:solidFill>
                  <a:schemeClr val="tx1"/>
                </a:solidFill>
                <a:latin typeface="ＭＳ Ｐゴシック" panose="020B0600070205080204" pitchFamily="50" charset="-128"/>
              </a:rPr>
              <a:t>　　代表値　</a:t>
            </a:r>
            <a:r>
              <a:rPr lang="ja-JP" altLang="en-US" sz="3600" dirty="0">
                <a:solidFill>
                  <a:schemeClr val="tx1"/>
                </a:solidFill>
                <a:latin typeface="ＭＳ Ｐゴシック" panose="020B0600070205080204" pitchFamily="50" charset="-128"/>
              </a:rPr>
              <a:t>一つの数値で代表で基本的特性値</a:t>
            </a:r>
            <a:endParaRPr lang="ja-JP" altLang="ja-JP" sz="3600" dirty="0">
              <a:solidFill>
                <a:schemeClr val="tx1"/>
              </a:solidFill>
              <a:latin typeface="ＭＳ Ｐゴシック" panose="020B0600070205080204" pitchFamily="50" charset="-128"/>
            </a:endParaRPr>
          </a:p>
        </p:txBody>
      </p:sp>
      <p:sp>
        <p:nvSpPr>
          <p:cNvPr id="46083" name="Rectangle 3">
            <a:extLst>
              <a:ext uri="{FF2B5EF4-FFF2-40B4-BE49-F238E27FC236}">
                <a16:creationId xmlns:a16="http://schemas.microsoft.com/office/drawing/2014/main" id="{E48949F9-B419-46B8-951F-71EE209BF009}"/>
              </a:ext>
            </a:extLst>
          </p:cNvPr>
          <p:cNvSpPr>
            <a:spLocks noGrp="1" noChangeArrowheads="1"/>
          </p:cNvSpPr>
          <p:nvPr>
            <p:ph type="body" idx="1"/>
          </p:nvPr>
        </p:nvSpPr>
        <p:spPr>
          <a:xfrm>
            <a:off x="631825" y="2017713"/>
            <a:ext cx="9069388" cy="4114800"/>
          </a:xfrm>
        </p:spPr>
        <p:txBody>
          <a:bodyPr lIns="92075" tIns="46038" rIns="92075" bIns="46038"/>
          <a:lstStyle/>
          <a:p>
            <a:pPr marL="812800" indent="-812800" eaLnBrk="1" hangingPunct="1">
              <a:buFont typeface="Wingdings" panose="05000000000000000000" pitchFamily="2" charset="2"/>
              <a:buNone/>
            </a:pPr>
            <a:r>
              <a:rPr lang="ja-JP" altLang="en-US" sz="3600" dirty="0">
                <a:latin typeface="ＭＳ Ｐゴシック" panose="020B0600070205080204" pitchFamily="50" charset="-128"/>
              </a:rPr>
              <a:t>・算術平均</a:t>
            </a:r>
            <a:endParaRPr lang="en-US" altLang="ja-JP" sz="3600" dirty="0">
              <a:latin typeface="ＭＳ Ｐゴシック" panose="020B0600070205080204" pitchFamily="50" charset="-128"/>
            </a:endParaRPr>
          </a:p>
          <a:p>
            <a:pPr marL="812800" indent="-812800" eaLnBrk="1" hangingPunct="1">
              <a:buFont typeface="Wingdings" panose="05000000000000000000" pitchFamily="2" charset="2"/>
              <a:buNone/>
            </a:pPr>
            <a:r>
              <a:rPr lang="ja-JP" altLang="en-US" sz="3600" dirty="0">
                <a:latin typeface="ＭＳ Ｐゴシック" panose="020B0600070205080204" pitchFamily="50" charset="-128"/>
              </a:rPr>
              <a:t>　データの中心的位置　</a:t>
            </a:r>
            <a:endParaRPr lang="en-US" altLang="ja-JP" sz="3600" dirty="0">
              <a:latin typeface="ＭＳ Ｐゴシック" panose="020B0600070205080204" pitchFamily="50" charset="-128"/>
            </a:endParaRPr>
          </a:p>
          <a:p>
            <a:pPr marL="812800" indent="-812800" eaLnBrk="1" hangingPunct="1">
              <a:buFont typeface="Wingdings" panose="05000000000000000000" pitchFamily="2" charset="2"/>
              <a:buNone/>
            </a:pPr>
            <a:r>
              <a:rPr lang="ja-JP" altLang="en-US" sz="3600" dirty="0">
                <a:latin typeface="ＭＳ Ｐゴシック" panose="020B0600070205080204" pitchFamily="50" charset="-128"/>
              </a:rPr>
              <a:t>・メディアン（中央値、中位数）</a:t>
            </a:r>
            <a:endParaRPr lang="en-US" altLang="ja-JP" sz="3600" dirty="0">
              <a:latin typeface="ＭＳ Ｐゴシック" panose="020B0600070205080204" pitchFamily="50" charset="-128"/>
            </a:endParaRPr>
          </a:p>
          <a:p>
            <a:pPr marL="812800" indent="-812800" eaLnBrk="1" hangingPunct="1">
              <a:buFont typeface="Wingdings" panose="05000000000000000000" pitchFamily="2" charset="2"/>
              <a:buNone/>
            </a:pPr>
            <a:r>
              <a:rPr lang="ja-JP" altLang="en-US" sz="3600" dirty="0">
                <a:latin typeface="ＭＳ Ｐゴシック" panose="020B0600070205080204" pitchFamily="50" charset="-128"/>
              </a:rPr>
              <a:t>　値を大きさの順に並べたとき、中央にある値</a:t>
            </a:r>
            <a:endParaRPr lang="en-US" altLang="ja-JP" sz="3600" dirty="0">
              <a:latin typeface="ＭＳ Ｐゴシック" panose="020B0600070205080204" pitchFamily="50" charset="-128"/>
            </a:endParaRPr>
          </a:p>
          <a:p>
            <a:pPr marL="812800" indent="-812800" eaLnBrk="1" hangingPunct="1">
              <a:buFont typeface="Wingdings" panose="05000000000000000000" pitchFamily="2" charset="2"/>
              <a:buNone/>
            </a:pPr>
            <a:r>
              <a:rPr lang="ja-JP" altLang="en-US" sz="3600" dirty="0">
                <a:latin typeface="ＭＳ Ｐゴシック" panose="020B0600070205080204" pitchFamily="50" charset="-128"/>
              </a:rPr>
              <a:t>・モード（最頻値）</a:t>
            </a:r>
            <a:endParaRPr lang="en-US" altLang="ja-JP" sz="3600" dirty="0">
              <a:latin typeface="ＭＳ Ｐゴシック" panose="020B0600070205080204" pitchFamily="50" charset="-128"/>
            </a:endParaRPr>
          </a:p>
          <a:p>
            <a:pPr marL="812800" indent="-812800" eaLnBrk="1" hangingPunct="1">
              <a:buFont typeface="Wingdings" panose="05000000000000000000" pitchFamily="2" charset="2"/>
              <a:buNone/>
            </a:pPr>
            <a:r>
              <a:rPr lang="ja-JP" altLang="en-US" sz="3600" dirty="0">
                <a:latin typeface="ＭＳ Ｐゴシック" panose="020B0600070205080204" pitchFamily="50" charset="-128"/>
              </a:rPr>
              <a:t>　変量のうち最も多くある値</a:t>
            </a:r>
            <a:endParaRPr lang="en-US" altLang="ja-JP" sz="3600" dirty="0">
              <a:latin typeface="ＭＳ Ｐゴシック" panose="020B0600070205080204" pitchFamily="50" charset="-128"/>
            </a:endParaRPr>
          </a:p>
          <a:p>
            <a:pPr marL="812800" indent="-812800" eaLnBrk="1" hangingPunct="1">
              <a:buFont typeface="Wingdings" panose="05000000000000000000" pitchFamily="2" charset="2"/>
              <a:buNone/>
            </a:pPr>
            <a:endParaRPr lang="ja-JP" altLang="en-US" dirty="0">
              <a:latin typeface="ＭＳ Ｐゴシック" panose="020B0600070205080204" pitchFamily="50" charset="-128"/>
            </a:endParaRPr>
          </a:p>
          <a:p>
            <a:pPr marL="812800" indent="-812800" eaLnBrk="1" hangingPunct="1">
              <a:buFont typeface="Wingdings" panose="05000000000000000000" pitchFamily="2" charset="2"/>
              <a:buNone/>
            </a:pPr>
            <a:endParaRPr lang="ja-JP" altLang="ja-JP" dirty="0">
              <a:latin typeface="ＭＳ Ｐゴシック" panose="020B0600070205080204" pitchFamily="50" charset="-128"/>
            </a:endParaRPr>
          </a:p>
        </p:txBody>
      </p:sp>
      <p:sp>
        <p:nvSpPr>
          <p:cNvPr id="2" name="スライド番号プレースホルダー 1">
            <a:extLst>
              <a:ext uri="{FF2B5EF4-FFF2-40B4-BE49-F238E27FC236}">
                <a16:creationId xmlns:a16="http://schemas.microsoft.com/office/drawing/2014/main" id="{749E4CA5-1F8E-46B5-2AB2-0FDCD354C426}"/>
              </a:ext>
            </a:extLst>
          </p:cNvPr>
          <p:cNvSpPr>
            <a:spLocks noGrp="1"/>
          </p:cNvSpPr>
          <p:nvPr>
            <p:ph type="sldNum" sz="quarter" idx="12"/>
          </p:nvPr>
        </p:nvSpPr>
        <p:spPr/>
        <p:txBody>
          <a:bodyPr/>
          <a:lstStyle/>
          <a:p>
            <a:pPr>
              <a:defRPr/>
            </a:pPr>
            <a:fld id="{6F2008A6-72A8-4D36-9122-EF11DB488EBC}" type="slidenum">
              <a:rPr lang="ja-JP" altLang="en-US" smtClean="0"/>
              <a:pPr>
                <a:defRPr/>
              </a:pPr>
              <a:t>23</a:t>
            </a:fld>
            <a:endParaRPr lang="en-US" altLang="ja-JP"/>
          </a:p>
        </p:txBody>
      </p:sp>
    </p:spTree>
  </p:cSld>
  <p:clrMapOvr>
    <a:masterClrMapping/>
  </p:clrMapOvr>
  <p:transition spd="med">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7DAA959B-BB30-42E5-8F9C-F2DA8013741C}"/>
              </a:ext>
            </a:extLst>
          </p:cNvPr>
          <p:cNvSpPr>
            <a:spLocks noGrp="1" noChangeArrowheads="1"/>
          </p:cNvSpPr>
          <p:nvPr>
            <p:ph type="title"/>
          </p:nvPr>
        </p:nvSpPr>
        <p:spPr/>
        <p:txBody>
          <a:bodyPr/>
          <a:lstStyle/>
          <a:p>
            <a:pPr eaLnBrk="1" hangingPunct="1"/>
            <a:r>
              <a:rPr lang="ja-JP" altLang="en-US" sz="4000" dirty="0">
                <a:latin typeface="ＭＳ Ｐゴシック" panose="020B0600070205080204" pitchFamily="50" charset="-128"/>
              </a:rPr>
              <a:t>算術平均</a:t>
            </a:r>
            <a:r>
              <a:rPr lang="en-US" altLang="ja-JP" sz="4000" dirty="0">
                <a:latin typeface="ＭＳ Ｐゴシック" panose="020B0600070205080204" pitchFamily="50" charset="-128"/>
              </a:rPr>
              <a:t>(</a:t>
            </a:r>
            <a:r>
              <a:rPr lang="ja-JP" altLang="en-US" sz="4000">
                <a:latin typeface="ＭＳ Ｐゴシック" panose="020B0600070205080204" pitchFamily="50" charset="-128"/>
              </a:rPr>
              <a:t>平均）</a:t>
            </a:r>
            <a:endParaRPr lang="ja-JP" altLang="ja-JP" sz="4000" dirty="0">
              <a:latin typeface="ＭＳ Ｐゴシック" panose="020B0600070205080204" pitchFamily="50" charset="-128"/>
            </a:endParaRPr>
          </a:p>
        </p:txBody>
      </p:sp>
      <p:sp>
        <p:nvSpPr>
          <p:cNvPr id="48131" name="Rectangle 3">
            <a:extLst>
              <a:ext uri="{FF2B5EF4-FFF2-40B4-BE49-F238E27FC236}">
                <a16:creationId xmlns:a16="http://schemas.microsoft.com/office/drawing/2014/main" id="{C2739EFE-1A6C-4A6C-AFC6-DEED7A8A30C5}"/>
              </a:ext>
            </a:extLst>
          </p:cNvPr>
          <p:cNvSpPr>
            <a:spLocks noGrp="1" noChangeArrowheads="1"/>
          </p:cNvSpPr>
          <p:nvPr>
            <p:ph type="body" idx="1"/>
          </p:nvPr>
        </p:nvSpPr>
        <p:spPr>
          <a:xfrm>
            <a:off x="661988" y="2060575"/>
            <a:ext cx="9039225" cy="4464050"/>
          </a:xfrm>
        </p:spPr>
        <p:txBody>
          <a:bodyPr/>
          <a:lstStyle/>
          <a:p>
            <a:pPr eaLnBrk="1" hangingPunct="1">
              <a:buFont typeface="Wingdings" panose="05000000000000000000" pitchFamily="2" charset="2"/>
              <a:buNone/>
            </a:pPr>
            <a:r>
              <a:rPr lang="ja-JP" altLang="en-US" sz="3600" dirty="0">
                <a:latin typeface="ＭＳ Ｐゴシック" panose="020B0600070205080204" pitchFamily="50" charset="-128"/>
              </a:rPr>
              <a:t>平均はデータの特徴を代表する数値</a:t>
            </a:r>
            <a:endParaRPr lang="en-US" altLang="ja-JP" sz="3600" dirty="0">
              <a:latin typeface="ＭＳ Ｐゴシック" panose="020B0600070205080204" pitchFamily="50" charset="-128"/>
            </a:endParaRPr>
          </a:p>
          <a:p>
            <a:pPr eaLnBrk="1" hangingPunct="1">
              <a:buFont typeface="Wingdings" panose="05000000000000000000" pitchFamily="2" charset="2"/>
              <a:buNone/>
            </a:pPr>
            <a:r>
              <a:rPr lang="ja-JP" altLang="en-US" sz="3600" dirty="0">
                <a:latin typeface="ＭＳ Ｐゴシック" panose="020B0600070205080204" pitchFamily="50" charset="-128"/>
              </a:rPr>
              <a:t>算術平均：すべてデータを合計し、個数で割る</a:t>
            </a:r>
            <a:endParaRPr lang="en-US" altLang="ja-JP" sz="3600" dirty="0">
              <a:latin typeface="ＭＳ Ｐゴシック" panose="020B0600070205080204" pitchFamily="50" charset="-128"/>
            </a:endParaRPr>
          </a:p>
          <a:p>
            <a:pPr eaLnBrk="1" hangingPunct="1">
              <a:buFont typeface="Wingdings" panose="05000000000000000000" pitchFamily="2" charset="2"/>
              <a:buNone/>
            </a:pPr>
            <a:r>
              <a:rPr lang="en-US" altLang="ja-JP" sz="3600" dirty="0">
                <a:latin typeface="ＭＳ Ｐゴシック" panose="020B0600070205080204" pitchFamily="50" charset="-128"/>
              </a:rPr>
              <a:t>(</a:t>
            </a:r>
            <a:r>
              <a:rPr lang="ja-JP" altLang="en-US" sz="3600" dirty="0">
                <a:latin typeface="ＭＳ Ｐゴシック" panose="020B0600070205080204" pitchFamily="50" charset="-128"/>
              </a:rPr>
              <a:t>例）テストの平均点</a:t>
            </a:r>
            <a:endParaRPr lang="en-US" altLang="ja-JP" sz="3600" dirty="0">
              <a:latin typeface="ＭＳ Ｐゴシック" panose="020B0600070205080204" pitchFamily="50" charset="-128"/>
            </a:endParaRPr>
          </a:p>
          <a:p>
            <a:pPr eaLnBrk="1" hangingPunct="1">
              <a:buFont typeface="Wingdings" panose="05000000000000000000" pitchFamily="2" charset="2"/>
              <a:buNone/>
            </a:pPr>
            <a:r>
              <a:rPr lang="ja-JP" altLang="en-US" sz="3600" dirty="0">
                <a:latin typeface="ＭＳ Ｐゴシック" panose="020B0600070205080204" pitchFamily="50" charset="-128"/>
              </a:rPr>
              <a:t>　</a:t>
            </a:r>
            <a:r>
              <a:rPr lang="en-US" altLang="ja-JP" sz="3600" dirty="0">
                <a:latin typeface="ＭＳ Ｐゴシック" panose="020B0600070205080204" pitchFamily="50" charset="-128"/>
              </a:rPr>
              <a:t>A</a:t>
            </a:r>
            <a:r>
              <a:rPr lang="ja-JP" altLang="en-US" sz="3600" dirty="0">
                <a:latin typeface="ＭＳ Ｐゴシック" panose="020B0600070205080204" pitchFamily="50" charset="-128"/>
              </a:rPr>
              <a:t>さん </a:t>
            </a:r>
            <a:r>
              <a:rPr lang="en-US" altLang="ja-JP" sz="3600" dirty="0">
                <a:latin typeface="ＭＳ Ｐゴシック" panose="020B0600070205080204" pitchFamily="50" charset="-128"/>
              </a:rPr>
              <a:t>50</a:t>
            </a:r>
            <a:r>
              <a:rPr lang="ja-JP" altLang="en-US" sz="3600" dirty="0">
                <a:latin typeface="ＭＳ Ｐゴシック" panose="020B0600070205080204" pitchFamily="50" charset="-128"/>
              </a:rPr>
              <a:t>点、</a:t>
            </a:r>
            <a:r>
              <a:rPr lang="en-US" altLang="ja-JP" sz="3600" dirty="0">
                <a:latin typeface="ＭＳ Ｐゴシック" panose="020B0600070205080204" pitchFamily="50" charset="-128"/>
              </a:rPr>
              <a:t>B</a:t>
            </a:r>
            <a:r>
              <a:rPr lang="ja-JP" altLang="en-US" sz="3600" dirty="0">
                <a:latin typeface="ＭＳ Ｐゴシック" panose="020B0600070205080204" pitchFamily="50" charset="-128"/>
              </a:rPr>
              <a:t>さん </a:t>
            </a:r>
            <a:r>
              <a:rPr lang="en-US" altLang="ja-JP" sz="3600" dirty="0">
                <a:latin typeface="ＭＳ Ｐゴシック" panose="020B0600070205080204" pitchFamily="50" charset="-128"/>
              </a:rPr>
              <a:t>60</a:t>
            </a:r>
            <a:r>
              <a:rPr lang="ja-JP" altLang="en-US" sz="3600" dirty="0">
                <a:latin typeface="ＭＳ Ｐゴシック" panose="020B0600070205080204" pitchFamily="50" charset="-128"/>
              </a:rPr>
              <a:t>点、</a:t>
            </a:r>
            <a:r>
              <a:rPr lang="en-US" altLang="ja-JP" sz="3600" dirty="0">
                <a:latin typeface="ＭＳ Ｐゴシック" panose="020B0600070205080204" pitchFamily="50" charset="-128"/>
              </a:rPr>
              <a:t>C</a:t>
            </a:r>
            <a:r>
              <a:rPr lang="ja-JP" altLang="en-US" sz="3600" dirty="0">
                <a:latin typeface="ＭＳ Ｐゴシック" panose="020B0600070205080204" pitchFamily="50" charset="-128"/>
              </a:rPr>
              <a:t>さん </a:t>
            </a:r>
            <a:r>
              <a:rPr lang="en-US" altLang="ja-JP" sz="3600" dirty="0">
                <a:latin typeface="ＭＳ Ｐゴシック" panose="020B0600070205080204" pitchFamily="50" charset="-128"/>
              </a:rPr>
              <a:t>70</a:t>
            </a:r>
            <a:r>
              <a:rPr lang="ja-JP" altLang="en-US" sz="3600" dirty="0">
                <a:latin typeface="ＭＳ Ｐゴシック" panose="020B0600070205080204" pitchFamily="50" charset="-128"/>
              </a:rPr>
              <a:t>点</a:t>
            </a:r>
            <a:endParaRPr lang="en-US" altLang="ja-JP" sz="3600" dirty="0">
              <a:latin typeface="ＭＳ Ｐゴシック" panose="020B0600070205080204" pitchFamily="50" charset="-128"/>
            </a:endParaRPr>
          </a:p>
          <a:p>
            <a:pPr eaLnBrk="1" hangingPunct="1">
              <a:buFont typeface="Wingdings" panose="05000000000000000000" pitchFamily="2" charset="2"/>
              <a:buNone/>
            </a:pPr>
            <a:r>
              <a:rPr lang="en-US" altLang="ja-JP" sz="3600" dirty="0">
                <a:latin typeface="ＭＳ Ｐゴシック" panose="020B0600070205080204" pitchFamily="50" charset="-128"/>
              </a:rPr>
              <a:t>  3</a:t>
            </a:r>
            <a:r>
              <a:rPr lang="ja-JP" altLang="en-US" sz="3600" dirty="0">
                <a:latin typeface="ＭＳ Ｐゴシック" panose="020B0600070205080204" pitchFamily="50" charset="-128"/>
              </a:rPr>
              <a:t>人の平均点</a:t>
            </a:r>
            <a:endParaRPr lang="en-US" altLang="ja-JP" sz="3600" dirty="0">
              <a:latin typeface="ＭＳ Ｐゴシック" panose="020B0600070205080204" pitchFamily="50" charset="-128"/>
            </a:endParaRPr>
          </a:p>
          <a:p>
            <a:pPr eaLnBrk="1" hangingPunct="1">
              <a:buFont typeface="Wingdings" panose="05000000000000000000" pitchFamily="2" charset="2"/>
              <a:buNone/>
            </a:pPr>
            <a:r>
              <a:rPr lang="ja-JP" altLang="en-US" sz="3600" dirty="0">
                <a:latin typeface="ＭＳ Ｐゴシック" panose="020B0600070205080204" pitchFamily="50" charset="-128"/>
              </a:rPr>
              <a:t>　　（</a:t>
            </a:r>
            <a:r>
              <a:rPr lang="en-US" altLang="ja-JP" sz="3600" dirty="0">
                <a:latin typeface="ＭＳ Ｐゴシック" panose="020B0600070205080204" pitchFamily="50" charset="-128"/>
              </a:rPr>
              <a:t>50</a:t>
            </a:r>
            <a:r>
              <a:rPr lang="ja-JP" altLang="en-US" sz="3600" dirty="0">
                <a:latin typeface="ＭＳ Ｐゴシック" panose="020B0600070205080204" pitchFamily="50" charset="-128"/>
              </a:rPr>
              <a:t>＋</a:t>
            </a:r>
            <a:r>
              <a:rPr lang="en-US" altLang="ja-JP" sz="3600" dirty="0">
                <a:latin typeface="ＭＳ Ｐゴシック" panose="020B0600070205080204" pitchFamily="50" charset="-128"/>
              </a:rPr>
              <a:t>60</a:t>
            </a:r>
            <a:r>
              <a:rPr lang="ja-JP" altLang="en-US" sz="3600" dirty="0">
                <a:latin typeface="ＭＳ Ｐゴシック" panose="020B0600070205080204" pitchFamily="50" charset="-128"/>
              </a:rPr>
              <a:t>＋</a:t>
            </a:r>
            <a:r>
              <a:rPr lang="en-US" altLang="ja-JP" sz="3600" dirty="0">
                <a:latin typeface="ＭＳ Ｐゴシック" panose="020B0600070205080204" pitchFamily="50" charset="-128"/>
              </a:rPr>
              <a:t>70</a:t>
            </a:r>
            <a:r>
              <a:rPr lang="ja-JP" altLang="en-US" sz="3600" dirty="0">
                <a:latin typeface="ＭＳ Ｐゴシック" panose="020B0600070205080204" pitchFamily="50" charset="-128"/>
              </a:rPr>
              <a:t>）／</a:t>
            </a:r>
            <a:r>
              <a:rPr lang="en-US" altLang="ja-JP" sz="3600" dirty="0">
                <a:latin typeface="ＭＳ Ｐゴシック" panose="020B0600070205080204" pitchFamily="50" charset="-128"/>
              </a:rPr>
              <a:t>3</a:t>
            </a:r>
            <a:r>
              <a:rPr lang="ja-JP" altLang="en-US" sz="3600" dirty="0">
                <a:latin typeface="ＭＳ Ｐゴシック" panose="020B0600070205080204" pitchFamily="50" charset="-128"/>
              </a:rPr>
              <a:t>＝</a:t>
            </a:r>
            <a:r>
              <a:rPr lang="en-US" altLang="ja-JP" sz="3600" dirty="0">
                <a:latin typeface="ＭＳ Ｐゴシック" panose="020B0600070205080204" pitchFamily="50" charset="-128"/>
              </a:rPr>
              <a:t>60</a:t>
            </a:r>
            <a:r>
              <a:rPr lang="ja-JP" altLang="en-US" sz="3600" dirty="0">
                <a:latin typeface="ＭＳ Ｐゴシック" panose="020B0600070205080204" pitchFamily="50" charset="-128"/>
              </a:rPr>
              <a:t>点</a:t>
            </a:r>
            <a:endParaRPr lang="en-US" altLang="ja-JP" sz="3600" dirty="0">
              <a:latin typeface="ＭＳ Ｐゴシック" panose="020B0600070205080204" pitchFamily="50" charset="-128"/>
            </a:endParaRPr>
          </a:p>
          <a:p>
            <a:pPr eaLnBrk="1" hangingPunct="1">
              <a:buFont typeface="Wingdings" panose="05000000000000000000" pitchFamily="2" charset="2"/>
              <a:buNone/>
            </a:pPr>
            <a:endParaRPr lang="en-US" altLang="ja-JP" sz="3600" dirty="0">
              <a:latin typeface="ＭＳ Ｐゴシック" panose="020B0600070205080204" pitchFamily="50" charset="-128"/>
            </a:endParaRPr>
          </a:p>
          <a:p>
            <a:pPr eaLnBrk="1" hangingPunct="1">
              <a:buFont typeface="Wingdings" panose="05000000000000000000" pitchFamily="2" charset="2"/>
              <a:buNone/>
            </a:pPr>
            <a:endParaRPr lang="en-US" altLang="ja-JP" sz="3600" dirty="0">
              <a:latin typeface="ＭＳ Ｐゴシック" panose="020B0600070205080204" pitchFamily="50" charset="-128"/>
            </a:endParaRPr>
          </a:p>
        </p:txBody>
      </p:sp>
      <p:sp>
        <p:nvSpPr>
          <p:cNvPr id="2" name="スライド番号プレースホルダー 1">
            <a:extLst>
              <a:ext uri="{FF2B5EF4-FFF2-40B4-BE49-F238E27FC236}">
                <a16:creationId xmlns:a16="http://schemas.microsoft.com/office/drawing/2014/main" id="{E8276362-A1E8-58DC-8F9A-9DFD930FC34B}"/>
              </a:ext>
            </a:extLst>
          </p:cNvPr>
          <p:cNvSpPr>
            <a:spLocks noGrp="1"/>
          </p:cNvSpPr>
          <p:nvPr>
            <p:ph type="sldNum" sz="quarter" idx="12"/>
          </p:nvPr>
        </p:nvSpPr>
        <p:spPr/>
        <p:txBody>
          <a:bodyPr/>
          <a:lstStyle/>
          <a:p>
            <a:pPr>
              <a:defRPr/>
            </a:pPr>
            <a:fld id="{6F2008A6-72A8-4D36-9122-EF11DB488EBC}" type="slidenum">
              <a:rPr lang="ja-JP" altLang="en-US" smtClean="0"/>
              <a:pPr>
                <a:defRPr/>
              </a:pPr>
              <a:t>24</a:t>
            </a:fld>
            <a:endParaRPr lang="en-US" altLang="ja-JP"/>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3DBA5615-1C39-4C10-8403-2C1FD522A7A9}"/>
              </a:ext>
            </a:extLst>
          </p:cNvPr>
          <p:cNvSpPr>
            <a:spLocks noGrp="1" noChangeArrowheads="1"/>
          </p:cNvSpPr>
          <p:nvPr>
            <p:ph type="title"/>
          </p:nvPr>
        </p:nvSpPr>
        <p:spPr/>
        <p:txBody>
          <a:bodyPr/>
          <a:lstStyle/>
          <a:p>
            <a:pPr eaLnBrk="1" hangingPunct="1"/>
            <a:r>
              <a:rPr lang="ja-JP" altLang="en-US" sz="4000" dirty="0">
                <a:latin typeface="ＭＳ Ｐゴシック" panose="020B0600070205080204" pitchFamily="50" charset="-128"/>
              </a:rPr>
              <a:t>中央値</a:t>
            </a:r>
            <a:endParaRPr lang="ja-JP" altLang="ja-JP" sz="4000" dirty="0">
              <a:latin typeface="ＭＳ Ｐゴシック" panose="020B0600070205080204" pitchFamily="50" charset="-128"/>
            </a:endParaRPr>
          </a:p>
        </p:txBody>
      </p:sp>
      <p:sp>
        <p:nvSpPr>
          <p:cNvPr id="53251" name="Rectangle 3">
            <a:extLst>
              <a:ext uri="{FF2B5EF4-FFF2-40B4-BE49-F238E27FC236}">
                <a16:creationId xmlns:a16="http://schemas.microsoft.com/office/drawing/2014/main" id="{B0263A7D-2656-4C17-9CFD-66B68A7EC89A}"/>
              </a:ext>
            </a:extLst>
          </p:cNvPr>
          <p:cNvSpPr>
            <a:spLocks noGrp="1" noChangeArrowheads="1"/>
          </p:cNvSpPr>
          <p:nvPr>
            <p:ph type="body" idx="1"/>
          </p:nvPr>
        </p:nvSpPr>
        <p:spPr>
          <a:xfrm>
            <a:off x="271463" y="1760538"/>
            <a:ext cx="5540375" cy="4254500"/>
          </a:xfrm>
        </p:spPr>
        <p:txBody>
          <a:bodyPr/>
          <a:lstStyle/>
          <a:p>
            <a:pPr eaLnBrk="1" hangingPunct="1">
              <a:buFont typeface="Wingdings" panose="05000000000000000000" pitchFamily="2" charset="2"/>
              <a:buNone/>
            </a:pPr>
            <a:r>
              <a:rPr lang="ja-JP" altLang="en-US" sz="3600" dirty="0">
                <a:latin typeface="ＭＳ Ｐゴシック" panose="020B0600070205080204" pitchFamily="50" charset="-128"/>
              </a:rPr>
              <a:t>データを順番に並べたときの真ん中の値</a:t>
            </a:r>
            <a:endParaRPr lang="en-US" altLang="ja-JP" sz="3600" dirty="0">
              <a:latin typeface="ＭＳ Ｐゴシック" panose="020B0600070205080204" pitchFamily="50" charset="-128"/>
            </a:endParaRPr>
          </a:p>
          <a:p>
            <a:pPr eaLnBrk="1" hangingPunct="1">
              <a:buFont typeface="Wingdings" panose="05000000000000000000" pitchFamily="2" charset="2"/>
              <a:buNone/>
            </a:pPr>
            <a:r>
              <a:rPr lang="en-US" altLang="ja-JP" sz="2800" dirty="0">
                <a:latin typeface="ＭＳ Ｐゴシック" panose="020B0600070205080204" pitchFamily="50" charset="-128"/>
              </a:rPr>
              <a:t>※</a:t>
            </a:r>
            <a:r>
              <a:rPr lang="ja-JP" altLang="en-US" sz="2800" dirty="0">
                <a:latin typeface="ＭＳ Ｐゴシック" panose="020B0600070205080204" pitchFamily="50" charset="-128"/>
              </a:rPr>
              <a:t>偶数の場合、前後の値の平均値</a:t>
            </a:r>
            <a:endParaRPr lang="en-US" altLang="ja-JP" sz="2800" dirty="0">
              <a:latin typeface="ＭＳ Ｐゴシック" panose="020B0600070205080204" pitchFamily="50" charset="-128"/>
            </a:endParaRPr>
          </a:p>
          <a:p>
            <a:pPr eaLnBrk="1" hangingPunct="1">
              <a:buFont typeface="Wingdings" panose="05000000000000000000" pitchFamily="2" charset="2"/>
              <a:buNone/>
            </a:pPr>
            <a:r>
              <a:rPr lang="ja-JP" altLang="en-US" sz="3600" dirty="0">
                <a:latin typeface="ＭＳ Ｐゴシック" panose="020B0600070205080204" pitchFamily="50" charset="-128"/>
              </a:rPr>
              <a:t>極端に大きな値が含まれているデータでも安定した値になる</a:t>
            </a:r>
            <a:endParaRPr lang="en-US" altLang="ja-JP" sz="3600" dirty="0">
              <a:latin typeface="ＭＳ Ｐゴシック" panose="020B0600070205080204" pitchFamily="50" charset="-128"/>
            </a:endParaRPr>
          </a:p>
          <a:p>
            <a:pPr eaLnBrk="1" hangingPunct="1">
              <a:buFont typeface="Wingdings" panose="05000000000000000000" pitchFamily="2" charset="2"/>
              <a:buNone/>
            </a:pPr>
            <a:r>
              <a:rPr lang="ja-JP" altLang="en-US" sz="3600" dirty="0">
                <a:latin typeface="ＭＳ Ｐゴシック" panose="020B0600070205080204" pitchFamily="50" charset="-128"/>
              </a:rPr>
              <a:t>平均賃金の中央値</a:t>
            </a:r>
            <a:endParaRPr lang="en-US" altLang="ja-JP" sz="3600" dirty="0">
              <a:latin typeface="ＭＳ Ｐゴシック" panose="020B0600070205080204" pitchFamily="50" charset="-128"/>
            </a:endParaRPr>
          </a:p>
          <a:p>
            <a:pPr eaLnBrk="1" hangingPunct="1">
              <a:buFont typeface="Wingdings" panose="05000000000000000000" pitchFamily="2" charset="2"/>
              <a:buNone/>
            </a:pPr>
            <a:r>
              <a:rPr lang="ja-JP" altLang="en-US" sz="3600" dirty="0">
                <a:latin typeface="ＭＳ Ｐゴシック" panose="020B0600070205080204" pitchFamily="50" charset="-128"/>
              </a:rPr>
              <a:t>　</a:t>
            </a:r>
            <a:r>
              <a:rPr lang="en-US" altLang="ja-JP" dirty="0">
                <a:latin typeface="ＭＳ Ｐゴシック" panose="020B0600070205080204" pitchFamily="50" charset="-128"/>
              </a:rPr>
              <a:t>A</a:t>
            </a:r>
            <a:r>
              <a:rPr lang="ja-JP" altLang="en-US" dirty="0">
                <a:latin typeface="ＭＳ Ｐゴシック" panose="020B0600070205080204" pitchFamily="50" charset="-128"/>
              </a:rPr>
              <a:t>社</a:t>
            </a:r>
            <a:r>
              <a:rPr lang="en-US" altLang="ja-JP" dirty="0">
                <a:latin typeface="ＭＳ Ｐゴシック" panose="020B0600070205080204" pitchFamily="50" charset="-128"/>
              </a:rPr>
              <a:t>300</a:t>
            </a:r>
            <a:r>
              <a:rPr lang="ja-JP" altLang="en-US" dirty="0">
                <a:latin typeface="ＭＳ Ｐゴシック" panose="020B0600070205080204" pitchFamily="50" charset="-128"/>
              </a:rPr>
              <a:t>万円、</a:t>
            </a:r>
            <a:r>
              <a:rPr lang="en-US" altLang="ja-JP" dirty="0">
                <a:latin typeface="ＭＳ Ｐゴシック" panose="020B0600070205080204" pitchFamily="50" charset="-128"/>
              </a:rPr>
              <a:t>B</a:t>
            </a:r>
            <a:r>
              <a:rPr lang="ja-JP" altLang="en-US" dirty="0">
                <a:latin typeface="ＭＳ Ｐゴシック" panose="020B0600070205080204" pitchFamily="50" charset="-128"/>
              </a:rPr>
              <a:t>社</a:t>
            </a:r>
            <a:r>
              <a:rPr lang="en-US" altLang="ja-JP" dirty="0">
                <a:latin typeface="ＭＳ Ｐゴシック" panose="020B0600070205080204" pitchFamily="50" charset="-128"/>
              </a:rPr>
              <a:t>500</a:t>
            </a:r>
            <a:r>
              <a:rPr lang="ja-JP" altLang="en-US" dirty="0">
                <a:latin typeface="ＭＳ Ｐゴシック" panose="020B0600070205080204" pitchFamily="50" charset="-128"/>
              </a:rPr>
              <a:t>万円</a:t>
            </a:r>
            <a:endParaRPr lang="en-US" altLang="ja-JP" dirty="0">
              <a:latin typeface="ＭＳ Ｐゴシック" panose="020B0600070205080204" pitchFamily="50" charset="-128"/>
            </a:endParaRPr>
          </a:p>
          <a:p>
            <a:pPr eaLnBrk="1" hangingPunct="1">
              <a:buFont typeface="Wingdings" panose="05000000000000000000" pitchFamily="2" charset="2"/>
              <a:buNone/>
            </a:pPr>
            <a:endParaRPr lang="en-US" altLang="ja-JP" sz="3600" dirty="0">
              <a:latin typeface="ＭＳ Ｐゴシック" panose="020B0600070205080204" pitchFamily="50" charset="-128"/>
            </a:endParaRPr>
          </a:p>
          <a:p>
            <a:pPr eaLnBrk="1" hangingPunct="1">
              <a:buFont typeface="Wingdings" panose="05000000000000000000" pitchFamily="2" charset="2"/>
              <a:buNone/>
            </a:pPr>
            <a:endParaRPr lang="en-US" altLang="ja-JP" sz="3600" dirty="0">
              <a:latin typeface="ＭＳ Ｐゴシック" panose="020B0600070205080204" pitchFamily="50" charset="-128"/>
            </a:endParaRPr>
          </a:p>
        </p:txBody>
      </p:sp>
      <p:pic>
        <p:nvPicPr>
          <p:cNvPr id="53252" name="図 2">
            <a:extLst>
              <a:ext uri="{FF2B5EF4-FFF2-40B4-BE49-F238E27FC236}">
                <a16:creationId xmlns:a16="http://schemas.microsoft.com/office/drawing/2014/main" id="{0DA33344-6E23-4303-BE73-BF240864BCF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52480" y="1760538"/>
            <a:ext cx="3737620" cy="4551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スライド番号プレースホルダー 1">
            <a:extLst>
              <a:ext uri="{FF2B5EF4-FFF2-40B4-BE49-F238E27FC236}">
                <a16:creationId xmlns:a16="http://schemas.microsoft.com/office/drawing/2014/main" id="{F1BFC691-E88F-AD7A-7CC1-4910EEB19764}"/>
              </a:ext>
            </a:extLst>
          </p:cNvPr>
          <p:cNvSpPr>
            <a:spLocks noGrp="1"/>
          </p:cNvSpPr>
          <p:nvPr>
            <p:ph type="sldNum" sz="quarter" idx="12"/>
          </p:nvPr>
        </p:nvSpPr>
        <p:spPr/>
        <p:txBody>
          <a:bodyPr/>
          <a:lstStyle/>
          <a:p>
            <a:pPr>
              <a:defRPr/>
            </a:pPr>
            <a:fld id="{6F2008A6-72A8-4D36-9122-EF11DB488EBC}" type="slidenum">
              <a:rPr lang="ja-JP" altLang="en-US" smtClean="0"/>
              <a:pPr>
                <a:defRPr/>
              </a:pPr>
              <a:t>25</a:t>
            </a:fld>
            <a:endParaRPr lang="en-US" altLang="ja-JP"/>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a:extLst>
              <a:ext uri="{FF2B5EF4-FFF2-40B4-BE49-F238E27FC236}">
                <a16:creationId xmlns:a16="http://schemas.microsoft.com/office/drawing/2014/main" id="{FC944959-14C5-4F78-9E21-23B23069AB3D}"/>
              </a:ext>
            </a:extLst>
          </p:cNvPr>
          <p:cNvSpPr>
            <a:spLocks noGrp="1" noChangeArrowheads="1"/>
          </p:cNvSpPr>
          <p:nvPr>
            <p:ph type="title" idx="4294967295"/>
          </p:nvPr>
        </p:nvSpPr>
        <p:spPr>
          <a:xfrm>
            <a:off x="1280592" y="795265"/>
            <a:ext cx="8445500" cy="1143000"/>
          </a:xfrm>
        </p:spPr>
        <p:txBody>
          <a:bodyPr/>
          <a:lstStyle/>
          <a:p>
            <a:r>
              <a:rPr lang="ja-JP" altLang="en-US" sz="4000" dirty="0">
                <a:latin typeface="ＭＳ ゴシック" panose="020B0609070205080204" pitchFamily="49" charset="-128"/>
                <a:ea typeface="ＭＳ ゴシック" panose="020B0609070205080204" pitchFamily="49" charset="-128"/>
              </a:rPr>
              <a:t>最頻値</a:t>
            </a:r>
            <a:r>
              <a:rPr lang="en-US" altLang="ja-JP" sz="4000" dirty="0">
                <a:latin typeface="ＭＳ ゴシック" panose="020B0609070205080204" pitchFamily="49" charset="-128"/>
                <a:ea typeface="ＭＳ ゴシック" panose="020B0609070205080204" pitchFamily="49" charset="-128"/>
              </a:rPr>
              <a:t>(</a:t>
            </a:r>
            <a:r>
              <a:rPr lang="ja-JP" altLang="en-US" sz="4000" dirty="0">
                <a:latin typeface="ＭＳ ゴシック" panose="020B0609070205080204" pitchFamily="49" charset="-128"/>
                <a:ea typeface="ＭＳ ゴシック" panose="020B0609070205080204" pitchFamily="49" charset="-128"/>
              </a:rPr>
              <a:t>モード）</a:t>
            </a:r>
            <a:r>
              <a:rPr lang="ja-JP" altLang="en-US" sz="3600" dirty="0">
                <a:latin typeface="ＭＳ ゴシック" panose="020B0609070205080204" pitchFamily="49" charset="-128"/>
                <a:ea typeface="ＭＳ ゴシック" panose="020B0609070205080204" pitchFamily="49" charset="-128"/>
              </a:rPr>
              <a:t>　</a:t>
            </a:r>
            <a:br>
              <a:rPr lang="en-US" altLang="ja-JP" sz="4000" dirty="0">
                <a:latin typeface="ＭＳ ゴシック" panose="020B0609070205080204" pitchFamily="49" charset="-128"/>
                <a:ea typeface="ＭＳ ゴシック" panose="020B0609070205080204" pitchFamily="49" charset="-128"/>
              </a:rPr>
            </a:br>
            <a:endParaRPr lang="en-US" altLang="ja-JP" sz="3200" dirty="0">
              <a:latin typeface="ＭＳ ゴシック" panose="020B0609070205080204" pitchFamily="49" charset="-128"/>
              <a:ea typeface="ＭＳ ゴシック" panose="020B0609070205080204" pitchFamily="49" charset="-128"/>
            </a:endParaRPr>
          </a:p>
        </p:txBody>
      </p:sp>
      <p:sp>
        <p:nvSpPr>
          <p:cNvPr id="2" name="スライド番号プレースホルダー 1">
            <a:extLst>
              <a:ext uri="{FF2B5EF4-FFF2-40B4-BE49-F238E27FC236}">
                <a16:creationId xmlns:a16="http://schemas.microsoft.com/office/drawing/2014/main" id="{C7B075DA-F807-5F65-6E9E-93D9E68A3980}"/>
              </a:ext>
            </a:extLst>
          </p:cNvPr>
          <p:cNvSpPr>
            <a:spLocks noGrp="1"/>
          </p:cNvSpPr>
          <p:nvPr>
            <p:ph type="sldNum" sz="quarter" idx="12"/>
          </p:nvPr>
        </p:nvSpPr>
        <p:spPr/>
        <p:txBody>
          <a:bodyPr/>
          <a:lstStyle/>
          <a:p>
            <a:pPr>
              <a:defRPr/>
            </a:pPr>
            <a:fld id="{9869D710-0DDB-456C-9C87-5EFD77CF9989}" type="slidenum">
              <a:rPr lang="ja-JP" altLang="en-US" smtClean="0"/>
              <a:pPr>
                <a:defRPr/>
              </a:pPr>
              <a:t>26</a:t>
            </a:fld>
            <a:endParaRPr lang="en-US" altLang="ja-JP"/>
          </a:p>
        </p:txBody>
      </p:sp>
      <p:pic>
        <p:nvPicPr>
          <p:cNvPr id="5" name="図 4">
            <a:extLst>
              <a:ext uri="{FF2B5EF4-FFF2-40B4-BE49-F238E27FC236}">
                <a16:creationId xmlns:a16="http://schemas.microsoft.com/office/drawing/2014/main" id="{ACBF790D-412E-4947-8AF4-0ADCABE37F12}"/>
              </a:ext>
            </a:extLst>
          </p:cNvPr>
          <p:cNvPicPr>
            <a:picLocks noChangeAspect="1"/>
          </p:cNvPicPr>
          <p:nvPr/>
        </p:nvPicPr>
        <p:blipFill>
          <a:blip r:embed="rId3"/>
          <a:stretch>
            <a:fillRect/>
          </a:stretch>
        </p:blipFill>
        <p:spPr>
          <a:xfrm>
            <a:off x="5359326" y="104256"/>
            <a:ext cx="3940718" cy="2304256"/>
          </a:xfrm>
          <a:prstGeom prst="rect">
            <a:avLst/>
          </a:prstGeom>
        </p:spPr>
      </p:pic>
      <p:pic>
        <p:nvPicPr>
          <p:cNvPr id="6" name="図 5">
            <a:extLst>
              <a:ext uri="{FF2B5EF4-FFF2-40B4-BE49-F238E27FC236}">
                <a16:creationId xmlns:a16="http://schemas.microsoft.com/office/drawing/2014/main" id="{84530CE9-A5E6-9CB2-B5C9-D95C91C47F2C}"/>
              </a:ext>
            </a:extLst>
          </p:cNvPr>
          <p:cNvPicPr>
            <a:picLocks noChangeAspect="1"/>
          </p:cNvPicPr>
          <p:nvPr/>
        </p:nvPicPr>
        <p:blipFill>
          <a:blip r:embed="rId4"/>
          <a:stretch>
            <a:fillRect/>
          </a:stretch>
        </p:blipFill>
        <p:spPr>
          <a:xfrm>
            <a:off x="1352600" y="2611018"/>
            <a:ext cx="6144366" cy="3942182"/>
          </a:xfrm>
          <a:prstGeom prst="rect">
            <a:avLst/>
          </a:prstGeom>
        </p:spPr>
      </p:pic>
    </p:spTree>
    <p:extLst>
      <p:ext uri="{BB962C8B-B14F-4D97-AF65-F5344CB8AC3E}">
        <p14:creationId xmlns:p14="http://schemas.microsoft.com/office/powerpoint/2010/main" val="26663622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a:extLst>
              <a:ext uri="{FF2B5EF4-FFF2-40B4-BE49-F238E27FC236}">
                <a16:creationId xmlns:a16="http://schemas.microsoft.com/office/drawing/2014/main" id="{2C4F26B9-731D-461D-857A-457E99207A87}"/>
              </a:ext>
            </a:extLst>
          </p:cNvPr>
          <p:cNvSpPr>
            <a:spLocks noGrp="1" noChangeArrowheads="1"/>
          </p:cNvSpPr>
          <p:nvPr>
            <p:ph type="title"/>
          </p:nvPr>
        </p:nvSpPr>
        <p:spPr/>
        <p:txBody>
          <a:bodyPr/>
          <a:lstStyle/>
          <a:p>
            <a:pPr eaLnBrk="1" hangingPunct="1">
              <a:defRPr/>
            </a:pPr>
            <a:r>
              <a:rPr lang="ja-JP" altLang="en-US" sz="4000" dirty="0">
                <a:latin typeface="+mn-ea"/>
                <a:ea typeface="+mn-ea"/>
              </a:rPr>
              <a:t>指数とは</a:t>
            </a:r>
            <a:endParaRPr lang="ja-JP" altLang="ja-JP" sz="4000" dirty="0">
              <a:latin typeface="+mn-ea"/>
              <a:ea typeface="+mn-ea"/>
            </a:endParaRPr>
          </a:p>
        </p:txBody>
      </p:sp>
      <p:sp>
        <p:nvSpPr>
          <p:cNvPr id="12292" name="Rectangle 3">
            <a:extLst>
              <a:ext uri="{FF2B5EF4-FFF2-40B4-BE49-F238E27FC236}">
                <a16:creationId xmlns:a16="http://schemas.microsoft.com/office/drawing/2014/main" id="{04F99F19-0390-4509-A516-10370702716D}"/>
              </a:ext>
            </a:extLst>
          </p:cNvPr>
          <p:cNvSpPr>
            <a:spLocks noGrp="1" noChangeArrowheads="1"/>
          </p:cNvSpPr>
          <p:nvPr>
            <p:ph type="body" idx="1"/>
          </p:nvPr>
        </p:nvSpPr>
        <p:spPr>
          <a:xfrm>
            <a:off x="34525" y="2185152"/>
            <a:ext cx="4918475" cy="4143375"/>
          </a:xfrm>
        </p:spPr>
        <p:txBody>
          <a:bodyPr/>
          <a:lstStyle/>
          <a:p>
            <a:pPr eaLnBrk="1" hangingPunct="1">
              <a:lnSpc>
                <a:spcPct val="90000"/>
              </a:lnSpc>
              <a:buFont typeface="Wingdings" panose="05000000000000000000" pitchFamily="2" charset="2"/>
              <a:buNone/>
              <a:defRPr/>
            </a:pPr>
            <a:r>
              <a:rPr lang="ja-JP" altLang="en-US" sz="3600" dirty="0">
                <a:latin typeface="+mn-ea"/>
              </a:rPr>
              <a:t>　指数：基準時点の値を</a:t>
            </a:r>
            <a:r>
              <a:rPr lang="en-US" altLang="ja-JP" sz="3600" dirty="0">
                <a:latin typeface="+mn-ea"/>
              </a:rPr>
              <a:t>100</a:t>
            </a:r>
            <a:r>
              <a:rPr lang="ja-JP" altLang="en-US" sz="3600" dirty="0">
                <a:latin typeface="+mn-ea"/>
              </a:rPr>
              <a:t>とし、その他の時点の値をその相対値として表したもの</a:t>
            </a:r>
            <a:endParaRPr lang="en-US" altLang="ja-JP" sz="3600" dirty="0">
              <a:latin typeface="+mn-ea"/>
            </a:endParaRPr>
          </a:p>
          <a:p>
            <a:pPr eaLnBrk="1" hangingPunct="1">
              <a:lnSpc>
                <a:spcPct val="90000"/>
              </a:lnSpc>
              <a:buFont typeface="Wingdings" panose="05000000000000000000" pitchFamily="2" charset="2"/>
              <a:buNone/>
              <a:defRPr/>
            </a:pPr>
            <a:r>
              <a:rPr lang="ja-JP" altLang="en-US" sz="3600" dirty="0">
                <a:latin typeface="+mn-ea"/>
              </a:rPr>
              <a:t>　</a:t>
            </a:r>
            <a:r>
              <a:rPr lang="en-US" altLang="ja-JP" sz="3600" dirty="0">
                <a:latin typeface="+mn-ea"/>
              </a:rPr>
              <a:t>2023</a:t>
            </a:r>
            <a:r>
              <a:rPr lang="ja-JP" altLang="en-US" sz="3600" dirty="0">
                <a:latin typeface="+mn-ea"/>
              </a:rPr>
              <a:t>年の指数</a:t>
            </a:r>
            <a:endParaRPr lang="en-US" altLang="ja-JP" sz="3600" dirty="0">
              <a:latin typeface="+mn-ea"/>
            </a:endParaRPr>
          </a:p>
          <a:p>
            <a:pPr eaLnBrk="1" hangingPunct="1">
              <a:lnSpc>
                <a:spcPct val="90000"/>
              </a:lnSpc>
              <a:buFont typeface="Wingdings" panose="05000000000000000000" pitchFamily="2" charset="2"/>
              <a:buNone/>
              <a:defRPr/>
            </a:pPr>
            <a:r>
              <a:rPr lang="ja-JP" altLang="en-US" sz="3600" dirty="0">
                <a:latin typeface="+mn-ea"/>
              </a:rPr>
              <a:t>　　＝</a:t>
            </a:r>
            <a:r>
              <a:rPr lang="en-US" altLang="ja-JP" sz="3600" dirty="0">
                <a:latin typeface="+mn-ea"/>
              </a:rPr>
              <a:t>2023</a:t>
            </a:r>
            <a:r>
              <a:rPr lang="ja-JP" altLang="en-US" sz="3600" dirty="0">
                <a:latin typeface="+mn-ea"/>
              </a:rPr>
              <a:t>年値</a:t>
            </a:r>
            <a:r>
              <a:rPr lang="en-US" altLang="ja-JP" sz="3600" dirty="0">
                <a:latin typeface="+mn-ea"/>
              </a:rPr>
              <a:t>/</a:t>
            </a:r>
            <a:r>
              <a:rPr lang="ja-JP" altLang="en-US" sz="3600" dirty="0">
                <a:latin typeface="+mn-ea"/>
              </a:rPr>
              <a:t>基準時点</a:t>
            </a:r>
            <a:r>
              <a:rPr lang="en-US" altLang="ja-JP" sz="3600" dirty="0">
                <a:latin typeface="+mn-ea"/>
              </a:rPr>
              <a:t>2020</a:t>
            </a:r>
            <a:r>
              <a:rPr lang="ja-JP" altLang="en-US" sz="3600" dirty="0">
                <a:latin typeface="+mn-ea"/>
              </a:rPr>
              <a:t>年値</a:t>
            </a:r>
            <a:r>
              <a:rPr lang="en-US" altLang="ja-JP" sz="3600" dirty="0">
                <a:latin typeface="+mn-ea"/>
              </a:rPr>
              <a:t>×100</a:t>
            </a:r>
            <a:endParaRPr lang="ja-JP" altLang="ja-JP" sz="3600" baseline="-25000" dirty="0">
              <a:latin typeface="+mn-ea"/>
            </a:endParaRPr>
          </a:p>
        </p:txBody>
      </p:sp>
      <p:sp>
        <p:nvSpPr>
          <p:cNvPr id="2" name="スライド番号プレースホルダー 1">
            <a:extLst>
              <a:ext uri="{FF2B5EF4-FFF2-40B4-BE49-F238E27FC236}">
                <a16:creationId xmlns:a16="http://schemas.microsoft.com/office/drawing/2014/main" id="{01837434-7F00-F2B1-A0A3-FDE549314BC6}"/>
              </a:ext>
            </a:extLst>
          </p:cNvPr>
          <p:cNvSpPr>
            <a:spLocks noGrp="1"/>
          </p:cNvSpPr>
          <p:nvPr>
            <p:ph type="sldNum" sz="quarter" idx="12"/>
          </p:nvPr>
        </p:nvSpPr>
        <p:spPr/>
        <p:txBody>
          <a:bodyPr/>
          <a:lstStyle/>
          <a:p>
            <a:pPr>
              <a:defRPr/>
            </a:pPr>
            <a:fld id="{D51CDF6C-AC34-43BF-BD3F-4750FE7427DC}" type="slidenum">
              <a:rPr lang="ja-JP" altLang="en-US" smtClean="0"/>
              <a:pPr>
                <a:defRPr/>
              </a:pPr>
              <a:t>27</a:t>
            </a:fld>
            <a:endParaRPr lang="en-US" altLang="ja-JP"/>
          </a:p>
        </p:txBody>
      </p:sp>
      <p:pic>
        <p:nvPicPr>
          <p:cNvPr id="4" name="図 3">
            <a:extLst>
              <a:ext uri="{FF2B5EF4-FFF2-40B4-BE49-F238E27FC236}">
                <a16:creationId xmlns:a16="http://schemas.microsoft.com/office/drawing/2014/main" id="{83B39628-2A70-3843-ABD0-ABE3722CB4A3}"/>
              </a:ext>
            </a:extLst>
          </p:cNvPr>
          <p:cNvPicPr>
            <a:picLocks noChangeAspect="1"/>
          </p:cNvPicPr>
          <p:nvPr/>
        </p:nvPicPr>
        <p:blipFill>
          <a:blip r:embed="rId3"/>
          <a:stretch>
            <a:fillRect/>
          </a:stretch>
        </p:blipFill>
        <p:spPr>
          <a:xfrm>
            <a:off x="5070515" y="958015"/>
            <a:ext cx="4552869" cy="5361999"/>
          </a:xfrm>
          <a:prstGeom prst="rect">
            <a:avLst/>
          </a:prstGeom>
        </p:spPr>
      </p:pic>
    </p:spTree>
    <p:extLst>
      <p:ext uri="{BB962C8B-B14F-4D97-AF65-F5344CB8AC3E}">
        <p14:creationId xmlns:p14="http://schemas.microsoft.com/office/powerpoint/2010/main" val="14001693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47B3D943-91DA-477A-AF91-9855CBBC27FD}"/>
              </a:ext>
            </a:extLst>
          </p:cNvPr>
          <p:cNvSpPr>
            <a:spLocks noGrp="1" noChangeArrowheads="1"/>
          </p:cNvSpPr>
          <p:nvPr>
            <p:ph type="title"/>
          </p:nvPr>
        </p:nvSpPr>
        <p:spPr/>
        <p:txBody>
          <a:bodyPr/>
          <a:lstStyle/>
          <a:p>
            <a:pPr eaLnBrk="1" hangingPunct="1"/>
            <a:r>
              <a:rPr lang="ja-JP" altLang="en-US" sz="4000" dirty="0">
                <a:latin typeface="ＭＳ Ｐゴシック" panose="020B0600070205080204" pitchFamily="50" charset="-128"/>
              </a:rPr>
              <a:t>比率とは</a:t>
            </a:r>
          </a:p>
        </p:txBody>
      </p:sp>
      <p:sp>
        <p:nvSpPr>
          <p:cNvPr id="80899" name="Rectangle 3">
            <a:extLst>
              <a:ext uri="{FF2B5EF4-FFF2-40B4-BE49-F238E27FC236}">
                <a16:creationId xmlns:a16="http://schemas.microsoft.com/office/drawing/2014/main" id="{BE87B80F-ECEA-4B44-B508-CEFFA12E4470}"/>
              </a:ext>
            </a:extLst>
          </p:cNvPr>
          <p:cNvSpPr>
            <a:spLocks noGrp="1" noChangeArrowheads="1"/>
          </p:cNvSpPr>
          <p:nvPr>
            <p:ph type="body" idx="1"/>
          </p:nvPr>
        </p:nvSpPr>
        <p:spPr/>
        <p:txBody>
          <a:bodyPr/>
          <a:lstStyle/>
          <a:p>
            <a:pPr eaLnBrk="1" hangingPunct="1">
              <a:buFont typeface="Wingdings" panose="05000000000000000000" pitchFamily="2" charset="2"/>
              <a:buNone/>
            </a:pPr>
            <a:r>
              <a:rPr lang="ja-JP" altLang="en-US" dirty="0">
                <a:latin typeface="ＭＳ Ｐゴシック" panose="020B0600070205080204" pitchFamily="50" charset="-128"/>
              </a:rPr>
              <a:t>２つの統計値の相互割合を求めた値</a:t>
            </a:r>
          </a:p>
          <a:p>
            <a:pPr eaLnBrk="1" hangingPunct="1">
              <a:buFont typeface="Wingdings" panose="05000000000000000000" pitchFamily="2" charset="2"/>
              <a:buNone/>
            </a:pPr>
            <a:r>
              <a:rPr lang="ja-JP" altLang="en-US" dirty="0">
                <a:latin typeface="ＭＳ Ｐゴシック" panose="020B0600070205080204" pitchFamily="50" charset="-128"/>
              </a:rPr>
              <a:t>使用例：性比＝男性人口／女性人口</a:t>
            </a:r>
          </a:p>
          <a:p>
            <a:pPr eaLnBrk="1" hangingPunct="1">
              <a:buFont typeface="Wingdings" panose="05000000000000000000" pitchFamily="2" charset="2"/>
              <a:buNone/>
            </a:pPr>
            <a:r>
              <a:rPr lang="ja-JP" altLang="en-US" dirty="0">
                <a:latin typeface="ＭＳ Ｐゴシック" panose="020B0600070205080204" pitchFamily="50" charset="-128"/>
              </a:rPr>
              <a:t>　　　　平均世帯人員＝世帯人員／世帯数</a:t>
            </a:r>
          </a:p>
          <a:p>
            <a:pPr eaLnBrk="1" hangingPunct="1">
              <a:buFont typeface="Wingdings" panose="05000000000000000000" pitchFamily="2" charset="2"/>
              <a:buNone/>
            </a:pPr>
            <a:r>
              <a:rPr lang="ja-JP" altLang="en-US" dirty="0">
                <a:latin typeface="ＭＳ Ｐゴシック" panose="020B0600070205080204" pitchFamily="50" charset="-128"/>
              </a:rPr>
              <a:t>　　　　人口密度＝人口／面積</a:t>
            </a:r>
          </a:p>
        </p:txBody>
      </p:sp>
      <p:pic>
        <p:nvPicPr>
          <p:cNvPr id="80900" name="Picture 6">
            <a:extLst>
              <a:ext uri="{FF2B5EF4-FFF2-40B4-BE49-F238E27FC236}">
                <a16:creationId xmlns:a16="http://schemas.microsoft.com/office/drawing/2014/main" id="{4694EF83-F4FE-49D2-A41A-C2AF7A0350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5213" y="4437063"/>
            <a:ext cx="7775575" cy="197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スライド番号プレースホルダー 1">
            <a:extLst>
              <a:ext uri="{FF2B5EF4-FFF2-40B4-BE49-F238E27FC236}">
                <a16:creationId xmlns:a16="http://schemas.microsoft.com/office/drawing/2014/main" id="{0CF70E99-81AD-3FF1-55A9-6AE7E8A73184}"/>
              </a:ext>
            </a:extLst>
          </p:cNvPr>
          <p:cNvSpPr>
            <a:spLocks noGrp="1"/>
          </p:cNvSpPr>
          <p:nvPr>
            <p:ph type="sldNum" sz="quarter" idx="12"/>
          </p:nvPr>
        </p:nvSpPr>
        <p:spPr/>
        <p:txBody>
          <a:bodyPr/>
          <a:lstStyle/>
          <a:p>
            <a:pPr>
              <a:defRPr/>
            </a:pPr>
            <a:fld id="{6F2008A6-72A8-4D36-9122-EF11DB488EBC}" type="slidenum">
              <a:rPr lang="ja-JP" altLang="en-US" smtClean="0"/>
              <a:pPr>
                <a:defRPr/>
              </a:pPr>
              <a:t>28</a:t>
            </a:fld>
            <a:endParaRPr lang="en-US" altLang="ja-JP"/>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A590E5FE-CBA1-4655-863D-B05721ECD9C7}"/>
              </a:ext>
            </a:extLst>
          </p:cNvPr>
          <p:cNvSpPr>
            <a:spLocks noGrp="1" noChangeArrowheads="1"/>
          </p:cNvSpPr>
          <p:nvPr>
            <p:ph type="title"/>
          </p:nvPr>
        </p:nvSpPr>
        <p:spPr>
          <a:xfrm>
            <a:off x="1244600" y="617538"/>
            <a:ext cx="8445500" cy="1658937"/>
          </a:xfrm>
        </p:spPr>
        <p:txBody>
          <a:bodyPr/>
          <a:lstStyle/>
          <a:p>
            <a:pPr eaLnBrk="1" hangingPunct="1"/>
            <a:r>
              <a:rPr lang="ja-JP" altLang="en-US" sz="4000" dirty="0">
                <a:latin typeface="ＭＳ Ｐゴシック" panose="020B0600070205080204" pitchFamily="50" charset="-128"/>
              </a:rPr>
              <a:t>増減率</a:t>
            </a:r>
            <a:r>
              <a:rPr lang="ja-JP" altLang="en-US" sz="3200" dirty="0">
                <a:latin typeface="ＭＳ Ｐゴシック" panose="020B0600070205080204" pitchFamily="50" charset="-128"/>
              </a:rPr>
              <a:t>（変化の大きさを比率で見る）</a:t>
            </a:r>
            <a:br>
              <a:rPr lang="en-US" altLang="ja-JP" sz="3200" dirty="0">
                <a:latin typeface="ＭＳ Ｐゴシック" panose="020B0600070205080204" pitchFamily="50" charset="-128"/>
              </a:rPr>
            </a:br>
            <a:r>
              <a:rPr lang="ja-JP" altLang="en-US" sz="3200" dirty="0">
                <a:latin typeface="ＭＳ Ｐゴシック" panose="020B0600070205080204" pitchFamily="50" charset="-128"/>
              </a:rPr>
              <a:t>　前月比や前年と比較</a:t>
            </a:r>
            <a:br>
              <a:rPr lang="ja-JP" altLang="en-US" sz="3200" dirty="0">
                <a:latin typeface="ＭＳ Ｐゴシック" panose="020B0600070205080204" pitchFamily="50" charset="-128"/>
              </a:rPr>
            </a:br>
            <a:endParaRPr lang="ja-JP" altLang="en-US" sz="3200" dirty="0"/>
          </a:p>
        </p:txBody>
      </p:sp>
      <p:sp>
        <p:nvSpPr>
          <p:cNvPr id="84995" name="Rectangle 3">
            <a:extLst>
              <a:ext uri="{FF2B5EF4-FFF2-40B4-BE49-F238E27FC236}">
                <a16:creationId xmlns:a16="http://schemas.microsoft.com/office/drawing/2014/main" id="{1A9819D3-B9D0-4D88-AFED-8EB88FF08290}"/>
              </a:ext>
            </a:extLst>
          </p:cNvPr>
          <p:cNvSpPr>
            <a:spLocks noGrp="1" noChangeArrowheads="1"/>
          </p:cNvSpPr>
          <p:nvPr>
            <p:ph type="body" sz="half" idx="1"/>
          </p:nvPr>
        </p:nvSpPr>
        <p:spPr>
          <a:xfrm>
            <a:off x="752570" y="1916832"/>
            <a:ext cx="7705725" cy="1843087"/>
          </a:xfrm>
        </p:spPr>
        <p:txBody>
          <a:bodyPr/>
          <a:lstStyle/>
          <a:p>
            <a:pPr eaLnBrk="1" hangingPunct="1">
              <a:lnSpc>
                <a:spcPct val="90000"/>
              </a:lnSpc>
              <a:buFont typeface="Wingdings" panose="05000000000000000000" pitchFamily="2" charset="2"/>
              <a:buNone/>
            </a:pPr>
            <a:r>
              <a:rPr lang="ja-JP" altLang="en-US" b="1" dirty="0">
                <a:latin typeface="ＭＳ Ｐゴシック" panose="020B0600070205080204" pitchFamily="50" charset="-128"/>
              </a:rPr>
              <a:t>・</a:t>
            </a:r>
            <a:r>
              <a:rPr lang="ja-JP" altLang="en-US" dirty="0">
                <a:latin typeface="ＭＳ Ｐゴシック" panose="020B0600070205080204" pitchFamily="50" charset="-128"/>
              </a:rPr>
              <a:t>　</a:t>
            </a:r>
            <a:r>
              <a:rPr lang="ja-JP" altLang="en-US" sz="2400" dirty="0">
                <a:latin typeface="ＭＳ Ｐゴシック" panose="020B0600070205080204" pitchFamily="50" charset="-128"/>
              </a:rPr>
              <a:t>比較時点のデータ値が基準時点に比べて何％伸びたか変化の大きさを比率で見た指標</a:t>
            </a:r>
          </a:p>
          <a:p>
            <a:pPr eaLnBrk="1" hangingPunct="1">
              <a:lnSpc>
                <a:spcPct val="90000"/>
              </a:lnSpc>
              <a:buFont typeface="Wingdings" panose="05000000000000000000" pitchFamily="2" charset="2"/>
              <a:buNone/>
            </a:pPr>
            <a:endParaRPr lang="ja-JP" altLang="en-US" dirty="0">
              <a:latin typeface="ＭＳ Ｐゴシック" panose="020B0600070205080204" pitchFamily="50" charset="-128"/>
            </a:endParaRPr>
          </a:p>
        </p:txBody>
      </p:sp>
      <p:pic>
        <p:nvPicPr>
          <p:cNvPr id="84996" name="Picture 13">
            <a:extLst>
              <a:ext uri="{FF2B5EF4-FFF2-40B4-BE49-F238E27FC236}">
                <a16:creationId xmlns:a16="http://schemas.microsoft.com/office/drawing/2014/main" id="{7384447D-1494-4255-B5CF-8193EBF707D2}"/>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38257" y="2251583"/>
            <a:ext cx="7920038" cy="1727200"/>
          </a:xfrm>
          <a:noFill/>
          <a:extLs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Lst>
        </p:spPr>
      </p:pic>
      <p:sp>
        <p:nvSpPr>
          <p:cNvPr id="2" name="スライド番号プレースホルダー 1">
            <a:extLst>
              <a:ext uri="{FF2B5EF4-FFF2-40B4-BE49-F238E27FC236}">
                <a16:creationId xmlns:a16="http://schemas.microsoft.com/office/drawing/2014/main" id="{4CF76995-4B7B-F9E8-3909-346B3C279125}"/>
              </a:ext>
            </a:extLst>
          </p:cNvPr>
          <p:cNvSpPr>
            <a:spLocks noGrp="1"/>
          </p:cNvSpPr>
          <p:nvPr>
            <p:ph type="sldNum" sz="quarter" idx="12"/>
          </p:nvPr>
        </p:nvSpPr>
        <p:spPr/>
        <p:txBody>
          <a:bodyPr/>
          <a:lstStyle/>
          <a:p>
            <a:pPr>
              <a:defRPr/>
            </a:pPr>
            <a:fld id="{346A79FB-1931-4C96-A742-4978FC6D6E25}" type="slidenum">
              <a:rPr lang="ja-JP" altLang="en-US" smtClean="0"/>
              <a:pPr>
                <a:defRPr/>
              </a:pPr>
              <a:t>29</a:t>
            </a:fld>
            <a:endParaRPr lang="en-US" altLang="ja-JP"/>
          </a:p>
        </p:txBody>
      </p:sp>
      <p:pic>
        <p:nvPicPr>
          <p:cNvPr id="6" name="図 5">
            <a:extLst>
              <a:ext uri="{FF2B5EF4-FFF2-40B4-BE49-F238E27FC236}">
                <a16:creationId xmlns:a16="http://schemas.microsoft.com/office/drawing/2014/main" id="{53DB297B-2883-4876-99FD-84C42E96090D}"/>
              </a:ext>
            </a:extLst>
          </p:cNvPr>
          <p:cNvPicPr>
            <a:picLocks noChangeAspect="1"/>
          </p:cNvPicPr>
          <p:nvPr/>
        </p:nvPicPr>
        <p:blipFill>
          <a:blip r:embed="rId4"/>
          <a:stretch>
            <a:fillRect/>
          </a:stretch>
        </p:blipFill>
        <p:spPr>
          <a:xfrm>
            <a:off x="2158016" y="3978783"/>
            <a:ext cx="4680520" cy="275070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106DEBF6-C897-47D0-B3C4-9ACF71B04A56}"/>
              </a:ext>
            </a:extLst>
          </p:cNvPr>
          <p:cNvSpPr>
            <a:spLocks noGrp="1" noChangeArrowheads="1"/>
          </p:cNvSpPr>
          <p:nvPr>
            <p:ph type="title"/>
          </p:nvPr>
        </p:nvSpPr>
        <p:spPr>
          <a:xfrm>
            <a:off x="478222" y="836712"/>
            <a:ext cx="8949556" cy="1143000"/>
          </a:xfrm>
        </p:spPr>
        <p:txBody>
          <a:bodyPr/>
          <a:lstStyle/>
          <a:p>
            <a:pPr eaLnBrk="1" hangingPunct="1"/>
            <a:r>
              <a:rPr lang="ja-JP" altLang="en-US" sz="4000" dirty="0">
                <a:latin typeface="ＭＳ Ｐゴシック" panose="020B0600070205080204" pitchFamily="50" charset="-128"/>
              </a:rPr>
              <a:t>データ収集と整理例　</a:t>
            </a:r>
            <a:r>
              <a:rPr lang="ja-JP" altLang="en-US" sz="3600" dirty="0">
                <a:latin typeface="ＭＳ Ｐゴシック" panose="020B0600070205080204" pitchFamily="50" charset="-128"/>
              </a:rPr>
              <a:t>兵庫のすがた</a:t>
            </a:r>
            <a:r>
              <a:rPr lang="en-US" altLang="ja-JP" sz="3600" dirty="0">
                <a:latin typeface="ＭＳ Ｐゴシック" panose="020B0600070205080204" pitchFamily="50" charset="-128"/>
              </a:rPr>
              <a:t>2025</a:t>
            </a:r>
            <a:br>
              <a:rPr lang="en-US" altLang="ja-JP" sz="4000" dirty="0">
                <a:latin typeface="ＭＳ Ｐゴシック" panose="020B0600070205080204" pitchFamily="50" charset="-128"/>
              </a:rPr>
            </a:br>
            <a:r>
              <a:rPr lang="en-US" altLang="ja-JP" sz="2800" dirty="0">
                <a:latin typeface="ＭＳ Ｐゴシック" panose="020B0600070205080204" pitchFamily="50" charset="-128"/>
                <a:hlinkClick r:id="rId2"/>
              </a:rPr>
              <a:t>https://web.pref.hyogo.lg.jp/kk11/ac08_1_000000220.html</a:t>
            </a:r>
            <a:br>
              <a:rPr lang="en-US" altLang="ja-JP" sz="2800" dirty="0">
                <a:latin typeface="ＭＳ Ｐゴシック" panose="020B0600070205080204" pitchFamily="50" charset="-128"/>
              </a:rPr>
            </a:br>
            <a:endParaRPr lang="ja-JP" altLang="ja-JP" sz="2800" dirty="0">
              <a:latin typeface="ＭＳ Ｐゴシック" panose="020B0600070205080204" pitchFamily="50" charset="-128"/>
            </a:endParaRPr>
          </a:p>
        </p:txBody>
      </p:sp>
      <p:sp>
        <p:nvSpPr>
          <p:cNvPr id="78851" name="Rectangle 3">
            <a:extLst>
              <a:ext uri="{FF2B5EF4-FFF2-40B4-BE49-F238E27FC236}">
                <a16:creationId xmlns:a16="http://schemas.microsoft.com/office/drawing/2014/main" id="{880DDD62-825F-4ECA-B412-90620C68F0D0}"/>
              </a:ext>
            </a:extLst>
          </p:cNvPr>
          <p:cNvSpPr>
            <a:spLocks noGrp="1" noChangeArrowheads="1"/>
          </p:cNvSpPr>
          <p:nvPr>
            <p:ph type="body" idx="1"/>
          </p:nvPr>
        </p:nvSpPr>
        <p:spPr>
          <a:xfrm>
            <a:off x="200472" y="1860550"/>
            <a:ext cx="9453612" cy="4464050"/>
          </a:xfrm>
        </p:spPr>
        <p:txBody>
          <a:bodyPr/>
          <a:lstStyle/>
          <a:p>
            <a:pPr eaLnBrk="1" hangingPunct="1">
              <a:buNone/>
            </a:pPr>
            <a:r>
              <a:rPr lang="ja-JP" altLang="en-US" dirty="0">
                <a:latin typeface="ＭＳ Ｐゴシック" panose="020B0600070205080204" pitchFamily="50" charset="-128"/>
              </a:rPr>
              <a:t>・全国での地位</a:t>
            </a:r>
            <a:r>
              <a:rPr lang="ja-JP" altLang="en-US" sz="2800" dirty="0">
                <a:latin typeface="ＭＳ Ｐゴシック" panose="020B0600070205080204" pitchFamily="50" charset="-128"/>
              </a:rPr>
              <a:t>（シェア）</a:t>
            </a:r>
          </a:p>
          <a:p>
            <a:pPr eaLnBrk="1" hangingPunct="1">
              <a:buNone/>
            </a:pPr>
            <a:r>
              <a:rPr lang="ja-JP" altLang="en-US" dirty="0">
                <a:latin typeface="ＭＳ Ｐゴシック" panose="020B0600070205080204" pitchFamily="50" charset="-128"/>
              </a:rPr>
              <a:t>・人口、面積</a:t>
            </a:r>
          </a:p>
          <a:p>
            <a:pPr eaLnBrk="1" hangingPunct="1">
              <a:buNone/>
            </a:pPr>
            <a:r>
              <a:rPr lang="ja-JP" altLang="en-US" dirty="0">
                <a:latin typeface="ＭＳ Ｐゴシック" panose="020B0600070205080204" pitchFamily="50" charset="-128"/>
              </a:rPr>
              <a:t>・</a:t>
            </a:r>
            <a:r>
              <a:rPr lang="en-US" altLang="ja-JP" dirty="0">
                <a:latin typeface="ＭＳ Ｐゴシック" panose="020B0600070205080204" pitchFamily="50" charset="-128"/>
              </a:rPr>
              <a:t>GDP</a:t>
            </a:r>
            <a:r>
              <a:rPr lang="ja-JP" altLang="en-US" dirty="0" err="1">
                <a:latin typeface="ＭＳ Ｐゴシック" panose="020B0600070205080204" pitchFamily="50" charset="-128"/>
              </a:rPr>
              <a:t>、</a:t>
            </a:r>
            <a:r>
              <a:rPr lang="ja-JP" altLang="en-US" dirty="0">
                <a:latin typeface="ＭＳ Ｐゴシック" panose="020B0600070205080204" pitchFamily="50" charset="-128"/>
              </a:rPr>
              <a:t>事業所、従業者数</a:t>
            </a:r>
          </a:p>
          <a:p>
            <a:pPr eaLnBrk="1" hangingPunct="1">
              <a:buNone/>
            </a:pPr>
            <a:r>
              <a:rPr lang="ja-JP" altLang="en-US" dirty="0">
                <a:latin typeface="ＭＳ Ｐゴシック" panose="020B0600070205080204" pitchFamily="50" charset="-128"/>
              </a:rPr>
              <a:t>・特産品</a:t>
            </a:r>
            <a:r>
              <a:rPr lang="ja-JP" altLang="en-US" sz="2800" dirty="0">
                <a:latin typeface="ＭＳ Ｐゴシック" panose="020B0600070205080204" pitchFamily="50" charset="-128"/>
              </a:rPr>
              <a:t>（全国</a:t>
            </a:r>
            <a:r>
              <a:rPr lang="en-US" altLang="ja-JP" sz="2800" dirty="0">
                <a:latin typeface="ＭＳ Ｐゴシック" panose="020B0600070205080204" pitchFamily="50" charset="-128"/>
              </a:rPr>
              <a:t>1</a:t>
            </a:r>
            <a:r>
              <a:rPr lang="ja-JP" altLang="en-US" sz="2800" dirty="0">
                <a:latin typeface="ＭＳ Ｐゴシック" panose="020B0600070205080204" pitchFamily="50" charset="-128"/>
              </a:rPr>
              <a:t>位生産額、消費額）</a:t>
            </a:r>
          </a:p>
          <a:p>
            <a:pPr eaLnBrk="1" hangingPunct="1">
              <a:buNone/>
            </a:pPr>
            <a:r>
              <a:rPr lang="ja-JP" altLang="en-US" dirty="0">
                <a:latin typeface="ＭＳ Ｐゴシック" panose="020B0600070205080204" pitchFamily="50" charset="-128"/>
              </a:rPr>
              <a:t>・農水産物、工業製品</a:t>
            </a:r>
            <a:endParaRPr lang="en-US" altLang="ja-JP" dirty="0">
              <a:latin typeface="ＭＳ Ｐゴシック" panose="020B0600070205080204" pitchFamily="50" charset="-128"/>
            </a:endParaRPr>
          </a:p>
          <a:p>
            <a:pPr eaLnBrk="1" hangingPunct="1">
              <a:buNone/>
            </a:pPr>
            <a:r>
              <a:rPr lang="ja-JP" altLang="en-US" dirty="0">
                <a:latin typeface="ＭＳ Ｐゴシック" panose="020B0600070205080204" pitchFamily="50" charset="-128"/>
              </a:rPr>
              <a:t>　全国１位品目</a:t>
            </a:r>
            <a:r>
              <a:rPr lang="en-US" altLang="ja-JP" sz="2800" dirty="0">
                <a:latin typeface="ＭＳ Ｐゴシック" panose="020B0600070205080204" pitchFamily="50" charset="-128"/>
              </a:rPr>
              <a:t>(</a:t>
            </a:r>
            <a:r>
              <a:rPr lang="ja-JP" altLang="en-US" sz="2800" dirty="0">
                <a:latin typeface="ＭＳ Ｐゴシック" panose="020B0600070205080204" pitchFamily="50" charset="-128"/>
              </a:rPr>
              <a:t>兵庫じまん）</a:t>
            </a:r>
          </a:p>
          <a:p>
            <a:pPr eaLnBrk="1" hangingPunct="1">
              <a:buNone/>
            </a:pPr>
            <a:r>
              <a:rPr lang="ja-JP" altLang="en-US" dirty="0">
                <a:latin typeface="ＭＳ Ｐゴシック" panose="020B0600070205080204" pitchFamily="50" charset="-128"/>
              </a:rPr>
              <a:t>・生活データ</a:t>
            </a:r>
            <a:r>
              <a:rPr lang="ja-JP" altLang="en-US" sz="2800" dirty="0">
                <a:latin typeface="ＭＳ Ｐゴシック" panose="020B0600070205080204" pitchFamily="50" charset="-128"/>
              </a:rPr>
              <a:t>（</a:t>
            </a:r>
            <a:r>
              <a:rPr lang="en-US" altLang="ja-JP" sz="2800" dirty="0">
                <a:latin typeface="ＭＳ Ｐゴシック" panose="020B0600070205080204" pitchFamily="50" charset="-128"/>
              </a:rPr>
              <a:t>1</a:t>
            </a:r>
            <a:r>
              <a:rPr lang="ja-JP" altLang="en-US" sz="2800" dirty="0">
                <a:latin typeface="ＭＳ Ｐゴシック" panose="020B0600070205080204" pitchFamily="50" charset="-128"/>
              </a:rPr>
              <a:t>日単位で比較）</a:t>
            </a:r>
          </a:p>
          <a:p>
            <a:pPr eaLnBrk="1" hangingPunct="1">
              <a:buNone/>
            </a:pPr>
            <a:r>
              <a:rPr lang="ja-JP" altLang="en-US" dirty="0">
                <a:latin typeface="ＭＳ Ｐゴシック" panose="020B0600070205080204" pitchFamily="50" charset="-128"/>
              </a:rPr>
              <a:t>・兵庫の</a:t>
            </a:r>
            <a:r>
              <a:rPr lang="en-US" altLang="ja-JP" dirty="0">
                <a:latin typeface="ＭＳ Ｐゴシック" panose="020B0600070205080204" pitchFamily="50" charset="-128"/>
              </a:rPr>
              <a:t>1</a:t>
            </a:r>
            <a:r>
              <a:rPr lang="ja-JP" altLang="en-US" dirty="0">
                <a:latin typeface="ＭＳ Ｐゴシック" panose="020B0600070205080204" pitchFamily="50" charset="-128"/>
              </a:rPr>
              <a:t>日</a:t>
            </a:r>
          </a:p>
          <a:p>
            <a:pPr eaLnBrk="1" hangingPunct="1">
              <a:buNone/>
            </a:pPr>
            <a:r>
              <a:rPr lang="ja-JP" altLang="en-US" dirty="0">
                <a:latin typeface="ＭＳ Ｐゴシック" panose="020B0600070205080204" pitchFamily="50" charset="-128"/>
              </a:rPr>
              <a:t>　　　</a:t>
            </a:r>
          </a:p>
          <a:p>
            <a:pPr eaLnBrk="1" hangingPunct="1">
              <a:buFont typeface="Wingdings" panose="05000000000000000000" pitchFamily="2" charset="2"/>
              <a:buNone/>
            </a:pPr>
            <a:endParaRPr lang="ja-JP" altLang="ja-JP" dirty="0">
              <a:latin typeface="ＭＳ Ｐゴシック" panose="020B0600070205080204" pitchFamily="50" charset="-128"/>
            </a:endParaRPr>
          </a:p>
        </p:txBody>
      </p:sp>
      <p:sp>
        <p:nvSpPr>
          <p:cNvPr id="2" name="スライド番号プレースホルダー 1">
            <a:extLst>
              <a:ext uri="{FF2B5EF4-FFF2-40B4-BE49-F238E27FC236}">
                <a16:creationId xmlns:a16="http://schemas.microsoft.com/office/drawing/2014/main" id="{843F6FB1-973A-47BB-BC43-1A287C6D3FF0}"/>
              </a:ext>
            </a:extLst>
          </p:cNvPr>
          <p:cNvSpPr>
            <a:spLocks noGrp="1"/>
          </p:cNvSpPr>
          <p:nvPr>
            <p:ph type="sldNum" sz="quarter" idx="12"/>
          </p:nvPr>
        </p:nvSpPr>
        <p:spPr/>
        <p:txBody>
          <a:bodyPr/>
          <a:lstStyle/>
          <a:p>
            <a:pPr>
              <a:defRPr/>
            </a:pPr>
            <a:fld id="{A4AEBC52-FA18-44E2-AF63-54F489A64EF3}" type="slidenum">
              <a:rPr lang="ja-JP" altLang="en-US" smtClean="0"/>
              <a:pPr>
                <a:defRPr/>
              </a:pPr>
              <a:t>3</a:t>
            </a:fld>
            <a:endParaRPr lang="en-US" altLang="ja-JP"/>
          </a:p>
        </p:txBody>
      </p:sp>
      <p:pic>
        <p:nvPicPr>
          <p:cNvPr id="3" name="図 2">
            <a:extLst>
              <a:ext uri="{FF2B5EF4-FFF2-40B4-BE49-F238E27FC236}">
                <a16:creationId xmlns:a16="http://schemas.microsoft.com/office/drawing/2014/main" id="{B64F47AE-BB54-8836-A9FB-952C9E4D5BCC}"/>
              </a:ext>
            </a:extLst>
          </p:cNvPr>
          <p:cNvPicPr>
            <a:picLocks noChangeAspect="1"/>
          </p:cNvPicPr>
          <p:nvPr/>
        </p:nvPicPr>
        <p:blipFill>
          <a:blip r:embed="rId3"/>
          <a:stretch>
            <a:fillRect/>
          </a:stretch>
        </p:blipFill>
        <p:spPr>
          <a:xfrm>
            <a:off x="5961112" y="1979712"/>
            <a:ext cx="2986420" cy="4221088"/>
          </a:xfrm>
          <a:prstGeom prst="rect">
            <a:avLst/>
          </a:prstGeom>
        </p:spPr>
      </p:pic>
    </p:spTree>
    <p:extLst>
      <p:ext uri="{BB962C8B-B14F-4D97-AF65-F5344CB8AC3E}">
        <p14:creationId xmlns:p14="http://schemas.microsoft.com/office/powerpoint/2010/main" val="317891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3">
            <a:extLst>
              <a:ext uri="{FF2B5EF4-FFF2-40B4-BE49-F238E27FC236}">
                <a16:creationId xmlns:a16="http://schemas.microsoft.com/office/drawing/2014/main" id="{77B9732F-8EDE-41D0-A464-4AE161FF7DE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spcBef>
                <a:spcPct val="0"/>
              </a:spcBef>
              <a:buClrTx/>
              <a:buSzTx/>
              <a:buFontTx/>
              <a:buNone/>
            </a:pPr>
            <a:fld id="{DFFC8690-8424-43D0-9F93-5DCD7DE7989F}" type="slidenum">
              <a:rPr kumimoji="0" lang="ja-JP" altLang="en-US" sz="1400"/>
              <a:pPr>
                <a:spcBef>
                  <a:spcPct val="0"/>
                </a:spcBef>
                <a:buClrTx/>
                <a:buSzTx/>
                <a:buFontTx/>
                <a:buNone/>
              </a:pPr>
              <a:t>30</a:t>
            </a:fld>
            <a:endParaRPr kumimoji="0" lang="en-US" altLang="ja-JP" sz="1400"/>
          </a:p>
        </p:txBody>
      </p:sp>
      <p:sp>
        <p:nvSpPr>
          <p:cNvPr id="14339" name="スライド番号プレースホルダ 5">
            <a:extLst>
              <a:ext uri="{FF2B5EF4-FFF2-40B4-BE49-F238E27FC236}">
                <a16:creationId xmlns:a16="http://schemas.microsoft.com/office/drawing/2014/main" id="{9C62A31A-F136-456A-8D03-FBF88BFA8621}"/>
              </a:ext>
            </a:extLst>
          </p:cNvPr>
          <p:cNvSpPr txBox="1">
            <a:spLocks noGrp="1"/>
          </p:cNvSpPr>
          <p:nvPr/>
        </p:nvSpPr>
        <p:spPr bwMode="auto">
          <a:xfrm>
            <a:off x="7423150" y="624363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r" eaLnBrk="1" hangingPunct="1">
              <a:spcBef>
                <a:spcPct val="0"/>
              </a:spcBef>
              <a:buClrTx/>
              <a:buSzTx/>
              <a:buFontTx/>
              <a:buNone/>
            </a:pPr>
            <a:fld id="{16BBBBCC-243B-47B9-B449-A02CC5BA4F8A}" type="slidenum">
              <a:rPr kumimoji="0" lang="ja-JP" altLang="en-US" sz="1400"/>
              <a:pPr algn="r" eaLnBrk="1" hangingPunct="1">
                <a:spcBef>
                  <a:spcPct val="0"/>
                </a:spcBef>
                <a:buClrTx/>
                <a:buSzTx/>
                <a:buFontTx/>
                <a:buNone/>
              </a:pPr>
              <a:t>30</a:t>
            </a:fld>
            <a:endParaRPr kumimoji="0" lang="en-US" altLang="ja-JP" sz="1400"/>
          </a:p>
        </p:txBody>
      </p:sp>
      <p:sp>
        <p:nvSpPr>
          <p:cNvPr id="37892" name="Rectangle 2">
            <a:extLst>
              <a:ext uri="{FF2B5EF4-FFF2-40B4-BE49-F238E27FC236}">
                <a16:creationId xmlns:a16="http://schemas.microsoft.com/office/drawing/2014/main" id="{20E34BBA-17D6-4499-8FF5-E57C4A4547E3}"/>
              </a:ext>
            </a:extLst>
          </p:cNvPr>
          <p:cNvSpPr>
            <a:spLocks noGrp="1" noChangeArrowheads="1"/>
          </p:cNvSpPr>
          <p:nvPr>
            <p:ph type="title" idx="4294967295"/>
          </p:nvPr>
        </p:nvSpPr>
        <p:spPr>
          <a:xfrm>
            <a:off x="982874" y="4111295"/>
            <a:ext cx="7970626" cy="285750"/>
          </a:xfrm>
        </p:spPr>
        <p:txBody>
          <a:bodyPr/>
          <a:lstStyle/>
          <a:p>
            <a:pPr eaLnBrk="1" hangingPunct="1">
              <a:defRPr/>
            </a:pPr>
            <a:r>
              <a:rPr lang="ja-JP" altLang="en-US" sz="4000" dirty="0">
                <a:solidFill>
                  <a:srgbClr val="002060"/>
                </a:solidFill>
                <a:latin typeface="+mn-ea"/>
                <a:ea typeface="+mn-ea"/>
              </a:rPr>
              <a:t>データのまとめ方２</a:t>
            </a:r>
            <a:br>
              <a:rPr lang="en-US" altLang="ja-JP" sz="4000" dirty="0">
                <a:solidFill>
                  <a:srgbClr val="002060"/>
                </a:solidFill>
                <a:latin typeface="+mn-ea"/>
                <a:ea typeface="+mn-ea"/>
              </a:rPr>
            </a:br>
            <a:r>
              <a:rPr lang="ja-JP" altLang="en-US" sz="4000" dirty="0">
                <a:solidFill>
                  <a:srgbClr val="002060"/>
                </a:solidFill>
                <a:latin typeface="+mn-ea"/>
                <a:ea typeface="+mn-ea"/>
              </a:rPr>
              <a:t>「</a:t>
            </a:r>
            <a:r>
              <a:rPr lang="ja-JP" altLang="en-US" sz="3200" dirty="0">
                <a:solidFill>
                  <a:schemeClr val="tx1"/>
                </a:solidFill>
                <a:latin typeface="+mn-ea"/>
                <a:ea typeface="+mn-ea"/>
              </a:rPr>
              <a:t>まちづくりのカルテ」概要</a:t>
            </a:r>
            <a:br>
              <a:rPr lang="en-US" altLang="ja-JP" sz="2800" dirty="0">
                <a:solidFill>
                  <a:schemeClr val="tx1"/>
                </a:solidFill>
                <a:latin typeface="+mn-ea"/>
                <a:ea typeface="+mn-ea"/>
              </a:rPr>
            </a:br>
            <a:r>
              <a:rPr lang="ja-JP" altLang="en-US" sz="3200" dirty="0">
                <a:solidFill>
                  <a:schemeClr val="tx1"/>
                </a:solidFill>
                <a:latin typeface="+mn-ea"/>
                <a:ea typeface="+mn-ea"/>
              </a:rPr>
              <a:t>　地域の現況</a:t>
            </a:r>
            <a:r>
              <a:rPr lang="ja-JP" altLang="en-US" sz="2800" dirty="0">
                <a:solidFill>
                  <a:schemeClr val="tx1"/>
                </a:solidFill>
                <a:latin typeface="+mn-ea"/>
                <a:ea typeface="+mn-ea"/>
              </a:rPr>
              <a:t>（まちの位置・まちづくりの課題）</a:t>
            </a:r>
            <a:br>
              <a:rPr lang="en-US" altLang="ja-JP" sz="2800" dirty="0">
                <a:solidFill>
                  <a:schemeClr val="tx1"/>
                </a:solidFill>
                <a:latin typeface="+mn-ea"/>
                <a:ea typeface="+mn-ea"/>
              </a:rPr>
            </a:br>
            <a:r>
              <a:rPr lang="ja-JP" altLang="en-US" sz="3200" dirty="0">
                <a:solidFill>
                  <a:schemeClr val="tx1"/>
                </a:solidFill>
                <a:latin typeface="+mn-ea"/>
                <a:ea typeface="+mn-ea"/>
              </a:rPr>
              <a:t>　　人口・世帯の状況</a:t>
            </a:r>
            <a:r>
              <a:rPr lang="en-US" altLang="ja-JP" sz="2800" dirty="0">
                <a:solidFill>
                  <a:schemeClr val="tx1"/>
                </a:solidFill>
                <a:latin typeface="+mn-ea"/>
                <a:ea typeface="+mn-ea"/>
              </a:rPr>
              <a:t>(</a:t>
            </a:r>
            <a:r>
              <a:rPr lang="ja-JP" altLang="en-US" sz="2800" dirty="0">
                <a:solidFill>
                  <a:schemeClr val="tx1"/>
                </a:solidFill>
                <a:latin typeface="+mn-ea"/>
                <a:ea typeface="+mn-ea"/>
              </a:rPr>
              <a:t>国勢調査）</a:t>
            </a:r>
            <a:br>
              <a:rPr lang="en-US" altLang="ja-JP" sz="2800" dirty="0">
                <a:solidFill>
                  <a:schemeClr val="tx1"/>
                </a:solidFill>
                <a:latin typeface="+mn-ea"/>
                <a:ea typeface="+mn-ea"/>
              </a:rPr>
            </a:br>
            <a:r>
              <a:rPr lang="ja-JP" altLang="en-US" sz="3200" dirty="0">
                <a:solidFill>
                  <a:schemeClr val="tx1"/>
                </a:solidFill>
                <a:latin typeface="+mn-ea"/>
                <a:ea typeface="+mn-ea"/>
              </a:rPr>
              <a:t>　　事業所・従業者の状況</a:t>
            </a:r>
            <a:r>
              <a:rPr lang="en-US" altLang="ja-JP" sz="2800" dirty="0">
                <a:solidFill>
                  <a:schemeClr val="tx1"/>
                </a:solidFill>
                <a:latin typeface="+mn-ea"/>
                <a:ea typeface="+mn-ea"/>
              </a:rPr>
              <a:t>(</a:t>
            </a:r>
            <a:r>
              <a:rPr lang="ja-JP" altLang="en-US" sz="2800" dirty="0">
                <a:solidFill>
                  <a:schemeClr val="tx1"/>
                </a:solidFill>
                <a:latin typeface="+mn-ea"/>
                <a:ea typeface="+mn-ea"/>
              </a:rPr>
              <a:t>経済センサス）</a:t>
            </a:r>
            <a:br>
              <a:rPr lang="en-US" altLang="ja-JP" sz="2800" dirty="0">
                <a:solidFill>
                  <a:schemeClr val="tx1"/>
                </a:solidFill>
                <a:latin typeface="+mn-ea"/>
                <a:ea typeface="+mn-ea"/>
              </a:rPr>
            </a:br>
            <a:r>
              <a:rPr lang="ja-JP" altLang="en-US" sz="3200" dirty="0">
                <a:solidFill>
                  <a:schemeClr val="tx1"/>
                </a:solidFill>
                <a:latin typeface="+mn-ea"/>
                <a:ea typeface="+mn-ea"/>
              </a:rPr>
              <a:t>　　評価</a:t>
            </a:r>
            <a:r>
              <a:rPr lang="en-US" altLang="ja-JP" sz="3200" dirty="0">
                <a:solidFill>
                  <a:schemeClr val="tx1"/>
                </a:solidFill>
                <a:latin typeface="+mn-ea"/>
                <a:ea typeface="+mn-ea"/>
              </a:rPr>
              <a:t>(</a:t>
            </a:r>
            <a:r>
              <a:rPr lang="ja-JP" altLang="en-US" sz="3200" dirty="0">
                <a:solidFill>
                  <a:schemeClr val="tx1"/>
                </a:solidFill>
                <a:latin typeface="+mn-ea"/>
                <a:ea typeface="+mn-ea"/>
              </a:rPr>
              <a:t>ランク）　</a:t>
            </a:r>
            <a:r>
              <a:rPr lang="en-US" altLang="ja-JP" sz="3200" dirty="0">
                <a:solidFill>
                  <a:schemeClr val="tx1"/>
                </a:solidFill>
                <a:latin typeface="+mn-ea"/>
                <a:ea typeface="+mn-ea"/>
              </a:rPr>
              <a:t>5 or 10</a:t>
            </a:r>
            <a:r>
              <a:rPr lang="ja-JP" altLang="en-US" sz="3200" dirty="0">
                <a:solidFill>
                  <a:schemeClr val="tx1"/>
                </a:solidFill>
                <a:latin typeface="+mn-ea"/>
                <a:ea typeface="+mn-ea"/>
              </a:rPr>
              <a:t>段階で地域を類型化　　　　</a:t>
            </a:r>
            <a:br>
              <a:rPr lang="en-US" altLang="ja-JP" sz="3200" dirty="0">
                <a:solidFill>
                  <a:schemeClr val="tx1"/>
                </a:solidFill>
                <a:latin typeface="+mn-ea"/>
                <a:ea typeface="+mn-ea"/>
              </a:rPr>
            </a:br>
            <a:r>
              <a:rPr lang="ja-JP" altLang="en-US" sz="3200" dirty="0">
                <a:solidFill>
                  <a:schemeClr val="tx1"/>
                </a:solidFill>
                <a:latin typeface="+mn-ea"/>
                <a:ea typeface="+mn-ea"/>
              </a:rPr>
              <a:t>　　　　　</a:t>
            </a:r>
            <a:br>
              <a:rPr lang="en-US" altLang="ja-JP" sz="3200" dirty="0">
                <a:solidFill>
                  <a:schemeClr val="tx1"/>
                </a:solidFill>
                <a:latin typeface="+mn-ea"/>
                <a:ea typeface="+mn-ea"/>
              </a:rPr>
            </a:br>
            <a:endParaRPr lang="ja-JP" altLang="ja-JP" sz="3200" dirty="0">
              <a:solidFill>
                <a:schemeClr val="tx1"/>
              </a:solidFill>
              <a:latin typeface="+mn-ea"/>
              <a:ea typeface="+mn-ea"/>
            </a:endParaRPr>
          </a:p>
        </p:txBody>
      </p:sp>
      <p:pic>
        <p:nvPicPr>
          <p:cNvPr id="14341" name="図 1">
            <a:extLst>
              <a:ext uri="{FF2B5EF4-FFF2-40B4-BE49-F238E27FC236}">
                <a16:creationId xmlns:a16="http://schemas.microsoft.com/office/drawing/2014/main" id="{076395F2-7BAA-43CA-B2BA-CB7D3ED7D8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850" y="4101016"/>
            <a:ext cx="8375650" cy="241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B959EE8B-6A71-4D72-AD1D-22287AF186B4}"/>
              </a:ext>
            </a:extLst>
          </p:cNvPr>
          <p:cNvSpPr>
            <a:spLocks noGrp="1" noChangeArrowheads="1"/>
          </p:cNvSpPr>
          <p:nvPr>
            <p:ph type="title"/>
          </p:nvPr>
        </p:nvSpPr>
        <p:spPr/>
        <p:txBody>
          <a:bodyPr vert="horz" wrap="square" lIns="92075" tIns="46038" rIns="92075" bIns="46038" numCol="1" anchor="b" anchorCtr="0" compatLnSpc="1">
            <a:prstTxWarp prst="textNoShape">
              <a:avLst/>
            </a:prstTxWarp>
          </a:bodyPr>
          <a:lstStyle/>
          <a:p>
            <a:pPr eaLnBrk="1" hangingPunct="1"/>
            <a:r>
              <a:rPr lang="ja-JP" altLang="en-US" sz="4000" dirty="0">
                <a:solidFill>
                  <a:srgbClr val="002060"/>
                </a:solidFill>
                <a:latin typeface="+mn-ea"/>
                <a:ea typeface="+mn-ea"/>
              </a:rPr>
              <a:t>「まちづくりカルテ」例</a:t>
            </a:r>
            <a:br>
              <a:rPr lang="en-US" altLang="ja-JP" sz="4000" dirty="0"/>
            </a:br>
            <a:r>
              <a:rPr lang="ja-JP" altLang="en-US" sz="3200" dirty="0"/>
              <a:t>人口・事業所等各種指標（センサスデータ）</a:t>
            </a:r>
            <a:endParaRPr lang="ja-JP" altLang="ja-JP" sz="3200" dirty="0"/>
          </a:p>
        </p:txBody>
      </p:sp>
      <p:sp>
        <p:nvSpPr>
          <p:cNvPr id="16387" name="スライド番号プレースホルダー 1">
            <a:extLst>
              <a:ext uri="{FF2B5EF4-FFF2-40B4-BE49-F238E27FC236}">
                <a16:creationId xmlns:a16="http://schemas.microsoft.com/office/drawing/2014/main" id="{DF8D0661-2B1E-4693-8145-9C850DC0287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spcBef>
                <a:spcPct val="0"/>
              </a:spcBef>
              <a:buClrTx/>
              <a:buSzTx/>
              <a:buFontTx/>
              <a:buNone/>
            </a:pPr>
            <a:fld id="{2FFA6722-C766-48EF-BD9A-6E18D60FCB8C}" type="slidenum">
              <a:rPr kumimoji="0" lang="ja-JP" altLang="en-US" sz="1400"/>
              <a:pPr>
                <a:spcBef>
                  <a:spcPct val="0"/>
                </a:spcBef>
                <a:buClrTx/>
                <a:buSzTx/>
                <a:buFontTx/>
                <a:buNone/>
              </a:pPr>
              <a:t>31</a:t>
            </a:fld>
            <a:endParaRPr kumimoji="0" lang="en-US" altLang="ja-JP" sz="1400"/>
          </a:p>
        </p:txBody>
      </p:sp>
      <p:pic>
        <p:nvPicPr>
          <p:cNvPr id="2" name="図 1">
            <a:extLst>
              <a:ext uri="{FF2B5EF4-FFF2-40B4-BE49-F238E27FC236}">
                <a16:creationId xmlns:a16="http://schemas.microsoft.com/office/drawing/2014/main" id="{B20F32BA-2A37-E7D9-3DE6-D97527CC042F}"/>
              </a:ext>
            </a:extLst>
          </p:cNvPr>
          <p:cNvPicPr>
            <a:picLocks noChangeAspect="1"/>
          </p:cNvPicPr>
          <p:nvPr/>
        </p:nvPicPr>
        <p:blipFill>
          <a:blip r:embed="rId2"/>
          <a:stretch>
            <a:fillRect/>
          </a:stretch>
        </p:blipFill>
        <p:spPr>
          <a:xfrm>
            <a:off x="344488" y="2060848"/>
            <a:ext cx="9142964" cy="3672408"/>
          </a:xfrm>
          <a:prstGeom prst="rect">
            <a:avLst/>
          </a:prstGeom>
        </p:spPr>
      </p:pic>
    </p:spTree>
  </p:cSld>
  <p:clrMapOvr>
    <a:masterClrMapping/>
  </p:clrMapOvr>
  <p:transition spd="med">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BAEA4E55-E3AE-4366-9798-257C95FD8236}"/>
              </a:ext>
            </a:extLst>
          </p:cNvPr>
          <p:cNvSpPr>
            <a:spLocks noGrp="1" noChangeArrowheads="1"/>
          </p:cNvSpPr>
          <p:nvPr>
            <p:ph type="title"/>
          </p:nvPr>
        </p:nvSpPr>
        <p:spPr>
          <a:xfrm>
            <a:off x="1496616" y="673162"/>
            <a:ext cx="6840761" cy="811623"/>
          </a:xfrm>
        </p:spPr>
        <p:txBody>
          <a:bodyPr vert="horz" wrap="square" lIns="92075" tIns="46038" rIns="92075" bIns="46038" numCol="1" anchor="b" anchorCtr="0" compatLnSpc="1">
            <a:prstTxWarp prst="textNoShape">
              <a:avLst/>
            </a:prstTxWarp>
          </a:bodyPr>
          <a:lstStyle/>
          <a:p>
            <a:pPr eaLnBrk="1" hangingPunct="1">
              <a:defRPr/>
            </a:pPr>
            <a:br>
              <a:rPr lang="en-US" altLang="ja-JP" sz="4000" dirty="0">
                <a:latin typeface="ＭＳ Ｐゴシック" panose="020B0600070205080204" pitchFamily="50" charset="-128"/>
              </a:rPr>
            </a:br>
            <a:br>
              <a:rPr lang="en-US" altLang="ja-JP" sz="4000" dirty="0">
                <a:latin typeface="ＭＳ Ｐゴシック" panose="020B0600070205080204" pitchFamily="50" charset="-128"/>
              </a:rPr>
            </a:br>
            <a:br>
              <a:rPr lang="en-US" altLang="ja-JP" sz="4000" dirty="0">
                <a:latin typeface="ＭＳ Ｐゴシック" panose="020B0600070205080204" pitchFamily="50" charset="-128"/>
              </a:rPr>
            </a:br>
            <a:r>
              <a:rPr lang="ja-JP" altLang="en-US" sz="4000" dirty="0">
                <a:latin typeface="ＭＳ Ｐゴシック" panose="020B0600070205080204" pitchFamily="50" charset="-128"/>
              </a:rPr>
              <a:t>統計データの活用に向けて</a:t>
            </a:r>
            <a:endParaRPr lang="ja-JP" altLang="ja-JP" sz="4000" dirty="0">
              <a:latin typeface="ＭＳ Ｐゴシック" panose="020B0600070205080204" pitchFamily="50" charset="-128"/>
            </a:endParaRPr>
          </a:p>
        </p:txBody>
      </p:sp>
      <p:sp>
        <p:nvSpPr>
          <p:cNvPr id="121859" name="Rectangle 3">
            <a:extLst>
              <a:ext uri="{FF2B5EF4-FFF2-40B4-BE49-F238E27FC236}">
                <a16:creationId xmlns:a16="http://schemas.microsoft.com/office/drawing/2014/main" id="{9B199622-0432-4F91-A953-EA2AFB037FEF}"/>
              </a:ext>
            </a:extLst>
          </p:cNvPr>
          <p:cNvSpPr>
            <a:spLocks noGrp="1" noChangeArrowheads="1"/>
          </p:cNvSpPr>
          <p:nvPr>
            <p:ph type="body" idx="1"/>
          </p:nvPr>
        </p:nvSpPr>
        <p:spPr>
          <a:xfrm>
            <a:off x="992560" y="2050504"/>
            <a:ext cx="8127504" cy="4114800"/>
          </a:xfrm>
        </p:spPr>
        <p:txBody>
          <a:bodyPr vert="horz" wrap="square" lIns="92075" tIns="46038" rIns="92075" bIns="46038" numCol="1" anchor="t" anchorCtr="0" compatLnSpc="1">
            <a:prstTxWarp prst="textNoShape">
              <a:avLst/>
            </a:prstTxWarp>
          </a:bodyPr>
          <a:lstStyle/>
          <a:p>
            <a:pPr marL="812800" indent="-812800" eaLnBrk="1" hangingPunct="1">
              <a:buNone/>
            </a:pPr>
            <a:r>
              <a:rPr lang="ja-JP" altLang="en-US" sz="3600" dirty="0">
                <a:latin typeface="ＭＳ Ｐゴシック" panose="020B0600070205080204" pitchFamily="50" charset="-128"/>
              </a:rPr>
              <a:t>統計的問題解決に必要な能力</a:t>
            </a:r>
            <a:endParaRPr lang="en-US" altLang="ja-JP" sz="3600" dirty="0">
              <a:latin typeface="ＭＳ Ｐゴシック" panose="020B0600070205080204" pitchFamily="50" charset="-128"/>
            </a:endParaRPr>
          </a:p>
          <a:p>
            <a:pPr marL="812800" indent="-812800" eaLnBrk="1" hangingPunct="1">
              <a:buNone/>
            </a:pPr>
            <a:r>
              <a:rPr lang="ja-JP" altLang="en-US" sz="3600" dirty="0">
                <a:latin typeface="ＭＳ Ｐゴシック" panose="020B0600070205080204" pitchFamily="50" charset="-128"/>
              </a:rPr>
              <a:t>　・読み：データ収集</a:t>
            </a:r>
            <a:endParaRPr lang="en-US" altLang="ja-JP" sz="3600" dirty="0">
              <a:latin typeface="ＭＳ Ｐゴシック" panose="020B0600070205080204" pitchFamily="50" charset="-128"/>
            </a:endParaRPr>
          </a:p>
          <a:p>
            <a:pPr marL="812800" indent="-812800" eaLnBrk="1" hangingPunct="1">
              <a:buNone/>
            </a:pPr>
            <a:r>
              <a:rPr lang="ja-JP" altLang="en-US" sz="3600" dirty="0">
                <a:latin typeface="ＭＳ Ｐゴシック" panose="020B0600070205080204" pitchFamily="50" charset="-128"/>
              </a:rPr>
              <a:t>　・書き：データ加工</a:t>
            </a:r>
            <a:endParaRPr lang="en-US" altLang="ja-JP" sz="3600" dirty="0">
              <a:latin typeface="ＭＳ Ｐゴシック" panose="020B0600070205080204" pitchFamily="50" charset="-128"/>
            </a:endParaRPr>
          </a:p>
          <a:p>
            <a:pPr marL="812800" indent="-812800" eaLnBrk="1" hangingPunct="1">
              <a:buNone/>
            </a:pPr>
            <a:r>
              <a:rPr lang="ja-JP" altLang="en-US" sz="3600" dirty="0">
                <a:latin typeface="ＭＳ Ｐゴシック" panose="020B0600070205080204" pitchFamily="50" charset="-128"/>
              </a:rPr>
              <a:t>　・ 分析：データ分析・活用</a:t>
            </a:r>
            <a:endParaRPr lang="en-US" altLang="ja-JP" sz="3600" dirty="0">
              <a:latin typeface="ＭＳ Ｐゴシック" panose="020B0600070205080204" pitchFamily="50" charset="-128"/>
            </a:endParaRPr>
          </a:p>
          <a:p>
            <a:pPr marL="812800" indent="-812800" eaLnBrk="1" hangingPunct="1">
              <a:buNone/>
            </a:pPr>
            <a:r>
              <a:rPr lang="ja-JP" altLang="en-US" sz="3600" dirty="0">
                <a:latin typeface="ＭＳ Ｐゴシック" panose="020B0600070205080204" pitchFamily="50" charset="-128"/>
              </a:rPr>
              <a:t>データ活用に必要なこと</a:t>
            </a:r>
            <a:endParaRPr lang="en-US" altLang="ja-JP" sz="3600" dirty="0">
              <a:latin typeface="ＭＳ Ｐゴシック" panose="020B0600070205080204" pitchFamily="50" charset="-128"/>
            </a:endParaRPr>
          </a:p>
          <a:p>
            <a:pPr marL="812800" indent="-812800" eaLnBrk="1" hangingPunct="1">
              <a:buNone/>
            </a:pPr>
            <a:r>
              <a:rPr lang="ja-JP" altLang="en-US" dirty="0">
                <a:latin typeface="ＭＳ Ｐゴシック" panose="020B0600070205080204" pitchFamily="50" charset="-128"/>
              </a:rPr>
              <a:t>　・解決アプローチ方法を見極めるセンス</a:t>
            </a:r>
            <a:endParaRPr lang="en-US" altLang="ja-JP" dirty="0">
              <a:latin typeface="ＭＳ Ｐゴシック" panose="020B0600070205080204" pitchFamily="50" charset="-128"/>
            </a:endParaRPr>
          </a:p>
          <a:p>
            <a:pPr marL="812800" indent="-812800" eaLnBrk="1" hangingPunct="1">
              <a:buNone/>
            </a:pPr>
            <a:r>
              <a:rPr lang="ja-JP" altLang="en-US" dirty="0">
                <a:latin typeface="ＭＳ Ｐゴシック" panose="020B0600070205080204" pitchFamily="50" charset="-128"/>
              </a:rPr>
              <a:t>　・現場と関わり意思決定につながる行動力</a:t>
            </a:r>
            <a:endParaRPr lang="ja-JP" altLang="ja-JP" dirty="0">
              <a:latin typeface="ＭＳ Ｐゴシック" panose="020B0600070205080204" pitchFamily="50" charset="-128"/>
            </a:endParaRPr>
          </a:p>
        </p:txBody>
      </p:sp>
      <p:sp>
        <p:nvSpPr>
          <p:cNvPr id="3" name="スライド番号プレースホルダー 2">
            <a:extLst>
              <a:ext uri="{FF2B5EF4-FFF2-40B4-BE49-F238E27FC236}">
                <a16:creationId xmlns:a16="http://schemas.microsoft.com/office/drawing/2014/main" id="{486856C9-70B2-388C-2F44-518D2EFCCADC}"/>
              </a:ext>
            </a:extLst>
          </p:cNvPr>
          <p:cNvSpPr>
            <a:spLocks noGrp="1"/>
          </p:cNvSpPr>
          <p:nvPr>
            <p:ph type="sldNum" sz="quarter" idx="12"/>
          </p:nvPr>
        </p:nvSpPr>
        <p:spPr/>
        <p:txBody>
          <a:bodyPr/>
          <a:lstStyle/>
          <a:p>
            <a:pPr>
              <a:defRPr/>
            </a:pPr>
            <a:fld id="{6F2008A6-72A8-4D36-9122-EF11DB488EBC}" type="slidenum">
              <a:rPr lang="ja-JP" altLang="en-US" smtClean="0"/>
              <a:pPr>
                <a:defRPr/>
              </a:pPr>
              <a:t>32</a:t>
            </a:fld>
            <a:endParaRPr lang="en-US" altLang="ja-JP"/>
          </a:p>
        </p:txBody>
      </p:sp>
    </p:spTree>
    <p:extLst>
      <p:ext uri="{BB962C8B-B14F-4D97-AF65-F5344CB8AC3E}">
        <p14:creationId xmlns:p14="http://schemas.microsoft.com/office/powerpoint/2010/main" val="31441761"/>
      </p:ext>
    </p:extLst>
  </p:cSld>
  <p:clrMapOvr>
    <a:masterClrMapping/>
  </p:clrMapOvr>
  <p:transition spd="med">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B324D441-AA4A-4233-8546-E06D4342D688}"/>
              </a:ext>
            </a:extLst>
          </p:cNvPr>
          <p:cNvSpPr>
            <a:spLocks noGrp="1" noChangeArrowheads="1"/>
          </p:cNvSpPr>
          <p:nvPr>
            <p:ph type="title"/>
          </p:nvPr>
        </p:nvSpPr>
        <p:spPr>
          <a:xfrm>
            <a:off x="596453" y="404664"/>
            <a:ext cx="8713094" cy="1155700"/>
          </a:xfrm>
        </p:spPr>
        <p:txBody>
          <a:bodyPr/>
          <a:lstStyle/>
          <a:p>
            <a:pPr>
              <a:defRPr/>
            </a:pPr>
            <a:r>
              <a:rPr lang="en-US" altLang="ja-JP" sz="4000" dirty="0">
                <a:solidFill>
                  <a:srgbClr val="002060"/>
                </a:solidFill>
                <a:latin typeface="+mn-ea"/>
              </a:rPr>
              <a:t>(</a:t>
            </a:r>
            <a:r>
              <a:rPr lang="ja-JP" altLang="en-US" sz="4000" dirty="0">
                <a:solidFill>
                  <a:srgbClr val="002060"/>
                </a:solidFill>
                <a:latin typeface="+mn-ea"/>
              </a:rPr>
              <a:t>参考） まちづくりと調査</a:t>
            </a:r>
            <a:r>
              <a:rPr lang="ja-JP" altLang="en-US" sz="2800" dirty="0">
                <a:solidFill>
                  <a:srgbClr val="002060"/>
                </a:solidFill>
                <a:latin typeface="+mn-ea"/>
              </a:rPr>
              <a:t>－加古川市の事例－</a:t>
            </a:r>
            <a:br>
              <a:rPr lang="en-US" altLang="ja-JP" sz="2800" dirty="0">
                <a:solidFill>
                  <a:srgbClr val="002060"/>
                </a:solidFill>
                <a:latin typeface="+mn-ea"/>
              </a:rPr>
            </a:br>
            <a:r>
              <a:rPr lang="ja-JP" altLang="en-US" sz="2800" dirty="0">
                <a:solidFill>
                  <a:srgbClr val="002060"/>
                </a:solidFill>
                <a:latin typeface="+mn-ea"/>
              </a:rPr>
              <a:t>　　　</a:t>
            </a:r>
            <a:r>
              <a:rPr lang="ja-JP" altLang="en-US" sz="3600" dirty="0">
                <a:solidFill>
                  <a:srgbClr val="002060"/>
                </a:solidFill>
                <a:latin typeface="+mn-ea"/>
                <a:ea typeface="+mn-ea"/>
              </a:rPr>
              <a:t>寺田池実態調査</a:t>
            </a:r>
            <a:r>
              <a:rPr lang="en-US" altLang="ja-JP" sz="3600" dirty="0">
                <a:solidFill>
                  <a:srgbClr val="002060"/>
                </a:solidFill>
                <a:latin typeface="+mn-ea"/>
                <a:ea typeface="+mn-ea"/>
              </a:rPr>
              <a:t>(1998</a:t>
            </a:r>
            <a:r>
              <a:rPr lang="ja-JP" altLang="en-US" sz="3600" dirty="0">
                <a:solidFill>
                  <a:srgbClr val="002060"/>
                </a:solidFill>
                <a:latin typeface="+mn-ea"/>
                <a:ea typeface="+mn-ea"/>
              </a:rPr>
              <a:t>年）の概要</a:t>
            </a:r>
          </a:p>
        </p:txBody>
      </p:sp>
      <p:sp>
        <p:nvSpPr>
          <p:cNvPr id="4099" name="Rectangle 3">
            <a:extLst>
              <a:ext uri="{FF2B5EF4-FFF2-40B4-BE49-F238E27FC236}">
                <a16:creationId xmlns:a16="http://schemas.microsoft.com/office/drawing/2014/main" id="{FAD1795A-1481-4E0C-BB99-3AE7BF4BE83C}"/>
              </a:ext>
            </a:extLst>
          </p:cNvPr>
          <p:cNvSpPr>
            <a:spLocks noGrp="1" noChangeArrowheads="1"/>
          </p:cNvSpPr>
          <p:nvPr>
            <p:ph type="body" idx="1"/>
          </p:nvPr>
        </p:nvSpPr>
        <p:spPr>
          <a:xfrm>
            <a:off x="236476" y="2294017"/>
            <a:ext cx="9433048" cy="4464050"/>
          </a:xfrm>
        </p:spPr>
        <p:txBody>
          <a:bodyPr/>
          <a:lstStyle/>
          <a:p>
            <a:pPr>
              <a:lnSpc>
                <a:spcPct val="90000"/>
              </a:lnSpc>
              <a:buFontTx/>
              <a:buNone/>
              <a:defRPr/>
            </a:pPr>
            <a:r>
              <a:rPr lang="ja-JP" altLang="en-US" dirty="0">
                <a:latin typeface="+mn-ea"/>
              </a:rPr>
              <a:t>１　アンケート調査・現地及び周辺調査</a:t>
            </a:r>
          </a:p>
          <a:p>
            <a:pPr>
              <a:lnSpc>
                <a:spcPct val="90000"/>
              </a:lnSpc>
              <a:buFontTx/>
              <a:buNone/>
              <a:defRPr/>
            </a:pPr>
            <a:r>
              <a:rPr lang="ja-JP" altLang="en-US" sz="2800" dirty="0">
                <a:latin typeface="+mn-ea"/>
              </a:rPr>
              <a:t>  </a:t>
            </a:r>
            <a:r>
              <a:rPr lang="ja-JP" altLang="en-US" dirty="0">
                <a:latin typeface="+mn-ea"/>
              </a:rPr>
              <a:t>明神の森等利用者実態調査、  町内会意識調査</a:t>
            </a:r>
          </a:p>
          <a:p>
            <a:pPr>
              <a:lnSpc>
                <a:spcPct val="90000"/>
              </a:lnSpc>
              <a:buFontTx/>
              <a:buNone/>
              <a:defRPr/>
            </a:pPr>
            <a:r>
              <a:rPr lang="ja-JP" altLang="en-US" dirty="0">
                <a:latin typeface="+mn-ea"/>
              </a:rPr>
              <a:t>２　ヒアリング調査・関係者や有識者の意見収集</a:t>
            </a:r>
          </a:p>
          <a:p>
            <a:pPr>
              <a:lnSpc>
                <a:spcPct val="90000"/>
              </a:lnSpc>
              <a:buFontTx/>
              <a:buNone/>
              <a:defRPr/>
            </a:pPr>
            <a:r>
              <a:rPr lang="ja-JP" altLang="en-US" sz="2800" dirty="0">
                <a:latin typeface="+mn-ea"/>
              </a:rPr>
              <a:t>　  </a:t>
            </a:r>
            <a:r>
              <a:rPr lang="ja-JP" altLang="en-US" dirty="0">
                <a:latin typeface="+mn-ea"/>
              </a:rPr>
              <a:t>町内会長、 兵庫大学、神戸新聞研究所</a:t>
            </a:r>
            <a:r>
              <a:rPr lang="en-US" altLang="ja-JP" dirty="0">
                <a:latin typeface="+mn-ea"/>
              </a:rPr>
              <a:t>(</a:t>
            </a:r>
            <a:r>
              <a:rPr lang="ja-JP" altLang="en-US" dirty="0">
                <a:latin typeface="+mn-ea"/>
              </a:rPr>
              <a:t>当時）</a:t>
            </a:r>
          </a:p>
          <a:p>
            <a:pPr>
              <a:lnSpc>
                <a:spcPct val="90000"/>
              </a:lnSpc>
              <a:buFontTx/>
              <a:buNone/>
              <a:defRPr/>
            </a:pPr>
            <a:r>
              <a:rPr lang="ja-JP" altLang="en-US" dirty="0">
                <a:latin typeface="+mn-ea"/>
              </a:rPr>
              <a:t>３　現地調査　中学生の意見収集と実態調査</a:t>
            </a:r>
          </a:p>
          <a:p>
            <a:pPr>
              <a:lnSpc>
                <a:spcPct val="90000"/>
              </a:lnSpc>
              <a:buFontTx/>
              <a:buNone/>
              <a:defRPr/>
            </a:pPr>
            <a:r>
              <a:rPr lang="ja-JP" altLang="en-US" sz="2800" dirty="0">
                <a:latin typeface="+mn-ea"/>
              </a:rPr>
              <a:t>　</a:t>
            </a:r>
            <a:r>
              <a:rPr lang="ja-JP" altLang="en-US" dirty="0">
                <a:latin typeface="+mn-ea"/>
              </a:rPr>
              <a:t>トライやるウィークまちの調査隊「ごみ散乱状況調査」</a:t>
            </a:r>
          </a:p>
        </p:txBody>
      </p:sp>
      <p:sp>
        <p:nvSpPr>
          <p:cNvPr id="22532" name="スライド番号プレースホルダー 1">
            <a:extLst>
              <a:ext uri="{FF2B5EF4-FFF2-40B4-BE49-F238E27FC236}">
                <a16:creationId xmlns:a16="http://schemas.microsoft.com/office/drawing/2014/main" id="{682CFBF7-A706-4413-8900-25985AFBB9C7}"/>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spcBef>
                <a:spcPct val="0"/>
              </a:spcBef>
              <a:buClrTx/>
              <a:buSzTx/>
              <a:buFontTx/>
              <a:buNone/>
            </a:pPr>
            <a:fld id="{A42E8F7A-B3FD-4B52-86FD-ABEDC993EABB}" type="slidenum">
              <a:rPr kumimoji="0" lang="ja-JP" altLang="en-US" sz="1400"/>
              <a:pPr>
                <a:spcBef>
                  <a:spcPct val="0"/>
                </a:spcBef>
                <a:buClrTx/>
                <a:buSzTx/>
                <a:buFontTx/>
                <a:buNone/>
              </a:pPr>
              <a:t>33</a:t>
            </a:fld>
            <a:endParaRPr kumimoji="0" lang="en-US" altLang="ja-JP" sz="14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3">
            <a:extLst>
              <a:ext uri="{FF2B5EF4-FFF2-40B4-BE49-F238E27FC236}">
                <a16:creationId xmlns:a16="http://schemas.microsoft.com/office/drawing/2014/main" id="{D8C48E06-91E3-4EFB-81AA-86D177F4188C}"/>
              </a:ext>
            </a:extLst>
          </p:cNvPr>
          <p:cNvSpPr txBox="1">
            <a:spLocks noGrp="1" noChangeArrowheads="1"/>
          </p:cNvSpPr>
          <p:nvPr/>
        </p:nvSpPr>
        <p:spPr bwMode="auto">
          <a:xfrm>
            <a:off x="7423150" y="624363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r" eaLnBrk="1" hangingPunct="1">
              <a:spcBef>
                <a:spcPct val="0"/>
              </a:spcBef>
              <a:buClrTx/>
              <a:buSzTx/>
              <a:buFontTx/>
              <a:buNone/>
            </a:pPr>
            <a:fld id="{80951A96-EECA-42A7-ADB8-B60D738888E3}" type="slidenum">
              <a:rPr kumimoji="0" lang="ja-JP" altLang="en-US" sz="1400"/>
              <a:pPr algn="r" eaLnBrk="1" hangingPunct="1">
                <a:spcBef>
                  <a:spcPct val="0"/>
                </a:spcBef>
                <a:buClrTx/>
                <a:buSzTx/>
                <a:buFontTx/>
                <a:buNone/>
              </a:pPr>
              <a:t>34</a:t>
            </a:fld>
            <a:endParaRPr kumimoji="0" lang="en-US" altLang="ja-JP" sz="1400"/>
          </a:p>
        </p:txBody>
      </p:sp>
      <p:sp>
        <p:nvSpPr>
          <p:cNvPr id="60420" name="Rectangle 2">
            <a:extLst>
              <a:ext uri="{FF2B5EF4-FFF2-40B4-BE49-F238E27FC236}">
                <a16:creationId xmlns:a16="http://schemas.microsoft.com/office/drawing/2014/main" id="{43B712EB-0A97-4926-B6B7-EC80FE13EB50}"/>
              </a:ext>
            </a:extLst>
          </p:cNvPr>
          <p:cNvSpPr>
            <a:spLocks noGrp="1" noChangeArrowheads="1"/>
          </p:cNvSpPr>
          <p:nvPr>
            <p:ph type="title" idx="4294967295"/>
          </p:nvPr>
        </p:nvSpPr>
        <p:spPr>
          <a:xfrm>
            <a:off x="838200" y="274638"/>
            <a:ext cx="8229600" cy="881062"/>
          </a:xfrm>
        </p:spPr>
        <p:txBody>
          <a:bodyPr/>
          <a:lstStyle/>
          <a:p>
            <a:pPr eaLnBrk="1" hangingPunct="1">
              <a:defRPr/>
            </a:pPr>
            <a:r>
              <a:rPr lang="ja-JP" altLang="ja-JP" sz="4000" dirty="0">
                <a:solidFill>
                  <a:srgbClr val="002060"/>
                </a:solidFill>
                <a:latin typeface="+mn-ea"/>
                <a:ea typeface="+mn-ea"/>
              </a:rPr>
              <a:t>明神の森（寺田池）利用者実態調査</a:t>
            </a:r>
          </a:p>
        </p:txBody>
      </p:sp>
      <p:sp>
        <p:nvSpPr>
          <p:cNvPr id="28677" name="Text Box 7">
            <a:extLst>
              <a:ext uri="{FF2B5EF4-FFF2-40B4-BE49-F238E27FC236}">
                <a16:creationId xmlns:a16="http://schemas.microsoft.com/office/drawing/2014/main" id="{C2926BC7-9F43-4DE0-BBB7-FF79D4874925}"/>
              </a:ext>
            </a:extLst>
          </p:cNvPr>
          <p:cNvSpPr txBox="1">
            <a:spLocks noChangeArrowheads="1"/>
          </p:cNvSpPr>
          <p:nvPr/>
        </p:nvSpPr>
        <p:spPr bwMode="auto">
          <a:xfrm>
            <a:off x="631825" y="1125539"/>
            <a:ext cx="8642350" cy="4770537"/>
          </a:xfrm>
          <a:prstGeom prst="rect">
            <a:avLst/>
          </a:prstGeom>
          <a:noFill/>
          <a:ln>
            <a:noFill/>
          </a:ln>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eaLnBrk="1" hangingPunct="1">
              <a:spcBef>
                <a:spcPct val="0"/>
              </a:spcBef>
              <a:buClrTx/>
              <a:buSzTx/>
              <a:buFontTx/>
              <a:buNone/>
              <a:defRPr/>
            </a:pPr>
            <a:r>
              <a:rPr lang="ja-JP" altLang="en-US" sz="2800" dirty="0">
                <a:latin typeface="+mn-ea"/>
                <a:ea typeface="+mn-ea"/>
              </a:rPr>
              <a:t>実施者　　　加古川市まちづくり団体（まちこん平岡）</a:t>
            </a:r>
          </a:p>
          <a:p>
            <a:pPr eaLnBrk="1" hangingPunct="1">
              <a:spcBef>
                <a:spcPct val="0"/>
              </a:spcBef>
              <a:buClrTx/>
              <a:buSzTx/>
              <a:buFontTx/>
              <a:buNone/>
              <a:defRPr/>
            </a:pPr>
            <a:r>
              <a:rPr lang="ja-JP" altLang="en-US" sz="2800" dirty="0">
                <a:latin typeface="+mn-ea"/>
                <a:ea typeface="+mn-ea"/>
              </a:rPr>
              <a:t>調査日時　</a:t>
            </a:r>
            <a:r>
              <a:rPr lang="en-US" altLang="ja-JP" sz="2800" dirty="0">
                <a:latin typeface="+mn-ea"/>
                <a:ea typeface="+mn-ea"/>
              </a:rPr>
              <a:t> 1998</a:t>
            </a:r>
            <a:r>
              <a:rPr lang="ja-JP" altLang="en-US" sz="2800" dirty="0">
                <a:latin typeface="+mn-ea"/>
                <a:ea typeface="+mn-ea"/>
              </a:rPr>
              <a:t>年</a:t>
            </a:r>
            <a:r>
              <a:rPr lang="en-US" altLang="ja-JP" sz="2800" dirty="0">
                <a:latin typeface="+mn-ea"/>
                <a:ea typeface="+mn-ea"/>
              </a:rPr>
              <a:t>9</a:t>
            </a:r>
            <a:r>
              <a:rPr lang="ja-JP" altLang="ja-JP" sz="2800" dirty="0">
                <a:latin typeface="+mn-ea"/>
                <a:ea typeface="+mn-ea"/>
              </a:rPr>
              <a:t>月</a:t>
            </a:r>
            <a:r>
              <a:rPr lang="en-US" altLang="ja-JP" sz="2800" dirty="0">
                <a:latin typeface="+mn-ea"/>
                <a:ea typeface="+mn-ea"/>
              </a:rPr>
              <a:t>15</a:t>
            </a:r>
            <a:r>
              <a:rPr lang="ja-JP" altLang="ja-JP" sz="2800" dirty="0">
                <a:latin typeface="+mn-ea"/>
                <a:ea typeface="+mn-ea"/>
              </a:rPr>
              <a:t>日</a:t>
            </a:r>
            <a:r>
              <a:rPr lang="ja-JP" altLang="en-US" sz="2800" dirty="0">
                <a:latin typeface="+mn-ea"/>
                <a:ea typeface="+mn-ea"/>
              </a:rPr>
              <a:t>早朝</a:t>
            </a:r>
            <a:r>
              <a:rPr lang="en-US" altLang="ja-JP" sz="2800" dirty="0">
                <a:latin typeface="+mn-ea"/>
                <a:ea typeface="+mn-ea"/>
              </a:rPr>
              <a:t>5:30-</a:t>
            </a:r>
            <a:r>
              <a:rPr lang="ja-JP" altLang="en-US" sz="2800" dirty="0">
                <a:latin typeface="+mn-ea"/>
                <a:ea typeface="+mn-ea"/>
              </a:rPr>
              <a:t>夕方</a:t>
            </a:r>
            <a:r>
              <a:rPr lang="en-US" altLang="ja-JP" sz="2800" dirty="0">
                <a:latin typeface="+mn-ea"/>
                <a:ea typeface="+mn-ea"/>
              </a:rPr>
              <a:t>18:00</a:t>
            </a:r>
          </a:p>
          <a:p>
            <a:pPr eaLnBrk="1" hangingPunct="1">
              <a:spcBef>
                <a:spcPct val="0"/>
              </a:spcBef>
              <a:buClrTx/>
              <a:buSzTx/>
              <a:buFontTx/>
              <a:buNone/>
              <a:defRPr/>
            </a:pPr>
            <a:r>
              <a:rPr lang="ja-JP" altLang="en-US" sz="2800" dirty="0">
                <a:latin typeface="+mn-ea"/>
                <a:ea typeface="+mn-ea"/>
              </a:rPr>
              <a:t>調査方法　</a:t>
            </a:r>
            <a:r>
              <a:rPr lang="ja-JP" altLang="ja-JP" sz="2800" dirty="0">
                <a:latin typeface="+mn-ea"/>
                <a:ea typeface="+mn-ea"/>
              </a:rPr>
              <a:t>聞き取りアンケート調査</a:t>
            </a:r>
          </a:p>
          <a:p>
            <a:pPr eaLnBrk="1" hangingPunct="1">
              <a:spcBef>
                <a:spcPct val="0"/>
              </a:spcBef>
              <a:buClrTx/>
              <a:buSzTx/>
              <a:buFontTx/>
              <a:buNone/>
              <a:defRPr/>
            </a:pPr>
            <a:r>
              <a:rPr lang="ja-JP" altLang="en-US" sz="2800" dirty="0">
                <a:latin typeface="+mn-ea"/>
                <a:ea typeface="+mn-ea"/>
              </a:rPr>
              <a:t>回答数（</a:t>
            </a:r>
            <a:r>
              <a:rPr lang="ja-JP" altLang="ja-JP" sz="2800" dirty="0">
                <a:latin typeface="+mn-ea"/>
                <a:ea typeface="+mn-ea"/>
              </a:rPr>
              <a:t>利用者数）</a:t>
            </a:r>
            <a:r>
              <a:rPr lang="en-US" altLang="ja-JP" sz="2800" dirty="0">
                <a:latin typeface="+mn-ea"/>
                <a:ea typeface="+mn-ea"/>
              </a:rPr>
              <a:t>136</a:t>
            </a:r>
            <a:r>
              <a:rPr lang="ja-JP" altLang="ja-JP" sz="2800" dirty="0">
                <a:latin typeface="+mn-ea"/>
                <a:ea typeface="+mn-ea"/>
              </a:rPr>
              <a:t>名</a:t>
            </a:r>
            <a:r>
              <a:rPr lang="ja-JP" altLang="en-US" sz="2800" dirty="0">
                <a:latin typeface="+mn-ea"/>
                <a:ea typeface="+mn-ea"/>
              </a:rPr>
              <a:t>　（早朝、昼頃、夕方が多い）　　</a:t>
            </a:r>
          </a:p>
          <a:p>
            <a:pPr eaLnBrk="1" hangingPunct="1">
              <a:spcBef>
                <a:spcPct val="0"/>
              </a:spcBef>
              <a:buClrTx/>
              <a:buSzTx/>
              <a:buFontTx/>
              <a:buNone/>
              <a:defRPr/>
            </a:pPr>
            <a:endParaRPr lang="ja-JP" altLang="en-US" sz="2800" dirty="0"/>
          </a:p>
          <a:p>
            <a:pPr eaLnBrk="1" hangingPunct="1">
              <a:spcBef>
                <a:spcPct val="0"/>
              </a:spcBef>
              <a:buClrTx/>
              <a:buSzTx/>
              <a:buFontTx/>
              <a:buNone/>
              <a:defRPr/>
            </a:pPr>
            <a:endParaRPr lang="ja-JP" altLang="en-US" sz="2800" dirty="0"/>
          </a:p>
          <a:p>
            <a:pPr eaLnBrk="1" hangingPunct="1">
              <a:spcBef>
                <a:spcPct val="0"/>
              </a:spcBef>
              <a:buClrTx/>
              <a:buSzTx/>
              <a:buFontTx/>
              <a:buNone/>
              <a:defRPr/>
            </a:pPr>
            <a:endParaRPr lang="ja-JP" altLang="en-US" sz="2800" dirty="0"/>
          </a:p>
          <a:p>
            <a:pPr eaLnBrk="1" hangingPunct="1">
              <a:spcBef>
                <a:spcPct val="0"/>
              </a:spcBef>
              <a:buClrTx/>
              <a:buSzTx/>
              <a:buFontTx/>
              <a:buNone/>
              <a:defRPr/>
            </a:pPr>
            <a:endParaRPr lang="ja-JP" altLang="en-US" sz="2800" dirty="0"/>
          </a:p>
          <a:p>
            <a:pPr eaLnBrk="1" hangingPunct="1">
              <a:spcBef>
                <a:spcPct val="0"/>
              </a:spcBef>
              <a:buClrTx/>
              <a:buSzTx/>
              <a:buFontTx/>
              <a:buNone/>
              <a:defRPr/>
            </a:pPr>
            <a:endParaRPr lang="ja-JP" altLang="en-US" sz="2800" dirty="0"/>
          </a:p>
          <a:p>
            <a:pPr eaLnBrk="1" hangingPunct="1">
              <a:spcBef>
                <a:spcPct val="0"/>
              </a:spcBef>
              <a:buClrTx/>
              <a:buSzTx/>
              <a:buFontTx/>
              <a:buNone/>
              <a:defRPr/>
            </a:pPr>
            <a:endParaRPr lang="ja-JP" altLang="en-US" sz="2800" dirty="0"/>
          </a:p>
          <a:p>
            <a:pPr eaLnBrk="1" hangingPunct="1">
              <a:spcBef>
                <a:spcPct val="0"/>
              </a:spcBef>
              <a:buClrTx/>
              <a:buSzTx/>
              <a:buFontTx/>
              <a:buNone/>
              <a:defRPr/>
            </a:pPr>
            <a:endParaRPr lang="ja-JP" altLang="en-US" sz="2400" dirty="0"/>
          </a:p>
        </p:txBody>
      </p:sp>
      <p:pic>
        <p:nvPicPr>
          <p:cNvPr id="25606" name="Picture 6">
            <a:extLst>
              <a:ext uri="{FF2B5EF4-FFF2-40B4-BE49-F238E27FC236}">
                <a16:creationId xmlns:a16="http://schemas.microsoft.com/office/drawing/2014/main" id="{47F9CD22-7124-4F37-BAEE-38AFE94404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8450" y="2897189"/>
            <a:ext cx="6337300" cy="384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a:extLst>
              <a:ext uri="{FF2B5EF4-FFF2-40B4-BE49-F238E27FC236}">
                <a16:creationId xmlns:a16="http://schemas.microsoft.com/office/drawing/2014/main" id="{FB018503-A95B-4720-9F38-71F61C004C88}"/>
              </a:ext>
            </a:extLst>
          </p:cNvPr>
          <p:cNvSpPr txBox="1">
            <a:spLocks noChangeArrowheads="1"/>
          </p:cNvSpPr>
          <p:nvPr/>
        </p:nvSpPr>
        <p:spPr bwMode="auto">
          <a:xfrm>
            <a:off x="479425" y="824567"/>
            <a:ext cx="8947150" cy="4507631"/>
          </a:xfrm>
          <a:prstGeom prst="rect">
            <a:avLst/>
          </a:prstGeom>
          <a:noFill/>
          <a:ln>
            <a:noFill/>
          </a:ln>
          <a:effectLst/>
        </p:spPr>
        <p:txBody>
          <a:bodyPr/>
          <a:lstStyle>
            <a:lvl1pPr marL="342900" indent="-341313">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Tahoma" panose="020B0604030504040204" pitchFamily="34" charset="0"/>
                <a:ea typeface="ＭＳ Ｐゴシック" panose="020B0600070205080204" pitchFamily="50" charset="-128"/>
              </a:defRPr>
            </a:lvl1pPr>
            <a:lvl2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Tahoma" panose="020B0604030504040204" pitchFamily="34" charset="0"/>
                <a:ea typeface="ＭＳ Ｐゴシック" panose="020B0600070205080204" pitchFamily="50" charset="-128"/>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Tahoma" panose="020B0604030504040204" pitchFamily="34" charset="0"/>
                <a:ea typeface="ＭＳ Ｐゴシック" panose="020B0600070205080204" pitchFamily="50" charset="-128"/>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Tahoma" panose="020B0604030504040204" pitchFamily="34" charset="0"/>
                <a:ea typeface="ＭＳ Ｐゴシック" panose="020B0600070205080204" pitchFamily="50" charset="-128"/>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Tahoma" panose="020B0604030504040204" pitchFamily="34" charset="0"/>
                <a:ea typeface="ＭＳ Ｐゴシック" panose="020B0600070205080204" pitchFamily="50"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Tahoma" panose="020B0604030504040204" pitchFamily="34" charset="0"/>
                <a:ea typeface="ＭＳ Ｐゴシック" panose="020B0600070205080204" pitchFamily="50"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Tahoma" panose="020B0604030504040204" pitchFamily="34" charset="0"/>
                <a:ea typeface="ＭＳ Ｐゴシック" panose="020B0600070205080204" pitchFamily="50"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Tahoma" panose="020B0604030504040204" pitchFamily="34" charset="0"/>
                <a:ea typeface="ＭＳ Ｐゴシック" panose="020B0600070205080204" pitchFamily="50"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Tahoma" panose="020B0604030504040204" pitchFamily="34" charset="0"/>
                <a:ea typeface="ＭＳ Ｐゴシック" panose="020B0600070205080204" pitchFamily="50" charset="-128"/>
              </a:defRPr>
            </a:lvl9pPr>
          </a:lstStyle>
          <a:p>
            <a:pPr eaLnBrk="1" hangingPunct="1">
              <a:spcBef>
                <a:spcPts val="1000"/>
              </a:spcBef>
              <a:buSzPct val="60000"/>
              <a:defRPr/>
            </a:pPr>
            <a:r>
              <a:rPr lang="en-US" altLang="ja-JP" sz="3200" dirty="0">
                <a:latin typeface="ＭＳ Ｐゴシック" panose="020B0600070205080204" pitchFamily="50" charset="-128"/>
              </a:rPr>
              <a:t>1998</a:t>
            </a:r>
            <a:r>
              <a:rPr lang="ja-JP" altLang="en-US" sz="3200" dirty="0">
                <a:latin typeface="ＭＳ Ｐゴシック" panose="020B0600070205080204" pitchFamily="50" charset="-128"/>
              </a:rPr>
              <a:t>年　「夢を育む森整備事業」で明神の森整備</a:t>
            </a:r>
            <a:endParaRPr lang="en-US" altLang="ja-JP" sz="3200" dirty="0">
              <a:latin typeface="ＭＳ Ｐゴシック" panose="020B0600070205080204" pitchFamily="50" charset="-128"/>
            </a:endParaRPr>
          </a:p>
          <a:p>
            <a:pPr eaLnBrk="1" hangingPunct="1">
              <a:spcBef>
                <a:spcPts val="1000"/>
              </a:spcBef>
              <a:buSzPct val="60000"/>
              <a:defRPr/>
            </a:pPr>
            <a:r>
              <a:rPr lang="ja-JP" altLang="en-US" sz="3200" dirty="0">
                <a:latin typeface="ＭＳ Ｐゴシック" panose="020B0600070205080204" pitchFamily="50" charset="-128"/>
              </a:rPr>
              <a:t>　　　　　　展望デッキ設置（池が一望）</a:t>
            </a:r>
          </a:p>
          <a:p>
            <a:pPr eaLnBrk="1" hangingPunct="1">
              <a:spcBef>
                <a:spcPts val="1000"/>
              </a:spcBef>
              <a:buSzPct val="60000"/>
              <a:defRPr/>
            </a:pPr>
            <a:r>
              <a:rPr lang="en-US" altLang="ja-JP" sz="3200" dirty="0">
                <a:latin typeface="ＭＳ Ｐゴシック" panose="020B0600070205080204" pitchFamily="50" charset="-128"/>
              </a:rPr>
              <a:t>2003</a:t>
            </a:r>
            <a:r>
              <a:rPr lang="ja-JP" altLang="en-US" sz="3200" dirty="0">
                <a:latin typeface="ＭＳ Ｐゴシック" panose="020B0600070205080204" pitchFamily="50" charset="-128"/>
              </a:rPr>
              <a:t>年　寺田池協議会、平岡・寺田池を語る会発足</a:t>
            </a:r>
          </a:p>
          <a:p>
            <a:pPr eaLnBrk="1" hangingPunct="1">
              <a:spcBef>
                <a:spcPts val="1000"/>
              </a:spcBef>
              <a:buSzPct val="60000"/>
              <a:defRPr/>
            </a:pPr>
            <a:r>
              <a:rPr lang="en-US" altLang="ja-JP" sz="3200" dirty="0">
                <a:latin typeface="ＭＳ Ｐゴシック" panose="020B0600070205080204" pitchFamily="50" charset="-128"/>
              </a:rPr>
              <a:t>2007</a:t>
            </a:r>
            <a:r>
              <a:rPr lang="ja-JP" altLang="en-US" sz="3200" dirty="0">
                <a:latin typeface="ＭＳ Ｐゴシック" panose="020B0600070205080204" pitchFamily="50" charset="-128"/>
              </a:rPr>
              <a:t>年　寺田池見守り隊発足</a:t>
            </a:r>
          </a:p>
          <a:p>
            <a:pPr eaLnBrk="1" hangingPunct="1">
              <a:spcBef>
                <a:spcPts val="1000"/>
              </a:spcBef>
              <a:buSzPct val="60000"/>
              <a:defRPr/>
            </a:pPr>
            <a:r>
              <a:rPr lang="en-US" altLang="ja-JP" sz="3200" dirty="0">
                <a:latin typeface="ＭＳ Ｐゴシック" panose="020B0600070205080204" pitchFamily="50" charset="-128"/>
              </a:rPr>
              <a:t>2009</a:t>
            </a:r>
            <a:r>
              <a:rPr lang="ja-JP" altLang="en-US" sz="3200" dirty="0">
                <a:latin typeface="ＭＳ Ｐゴシック" panose="020B0600070205080204" pitchFamily="50" charset="-128"/>
              </a:rPr>
              <a:t>年　周回遊歩道・展望スペース（中島）・東屋</a:t>
            </a:r>
            <a:endParaRPr lang="en-US" altLang="ja-JP" sz="3200" dirty="0">
              <a:latin typeface="ＭＳ Ｐゴシック" panose="020B0600070205080204" pitchFamily="50" charset="-128"/>
            </a:endParaRPr>
          </a:p>
          <a:p>
            <a:pPr eaLnBrk="1" hangingPunct="1">
              <a:spcBef>
                <a:spcPts val="1000"/>
              </a:spcBef>
              <a:buSzPct val="60000"/>
              <a:defRPr/>
            </a:pPr>
            <a:r>
              <a:rPr lang="ja-JP" altLang="en-US" sz="3200" dirty="0">
                <a:latin typeface="ＭＳ Ｐゴシック" panose="020B0600070205080204" pitchFamily="50" charset="-128"/>
              </a:rPr>
              <a:t>　　　　　　設置</a:t>
            </a:r>
            <a:r>
              <a:rPr lang="en-US" altLang="ja-JP" sz="3200" dirty="0">
                <a:latin typeface="ＭＳ Ｐゴシック" panose="020B0600070205080204" pitchFamily="50" charset="-128"/>
              </a:rPr>
              <a:t>(</a:t>
            </a:r>
            <a:r>
              <a:rPr lang="ja-JP" altLang="en-US" sz="3200" dirty="0">
                <a:latin typeface="ＭＳ Ｐゴシック" panose="020B0600070205080204" pitchFamily="50" charset="-128"/>
              </a:rPr>
              <a:t>池北側）</a:t>
            </a:r>
            <a:endParaRPr lang="en-US" altLang="ja-JP" sz="3200" dirty="0">
              <a:latin typeface="ＭＳ Ｐゴシック" panose="020B0600070205080204" pitchFamily="50" charset="-128"/>
            </a:endParaRPr>
          </a:p>
          <a:p>
            <a:pPr eaLnBrk="1" hangingPunct="1">
              <a:spcBef>
                <a:spcPts val="1000"/>
              </a:spcBef>
              <a:buSzPct val="60000"/>
              <a:defRPr/>
            </a:pPr>
            <a:r>
              <a:rPr lang="en-US" altLang="ja-JP" sz="3200" dirty="0">
                <a:latin typeface="ＭＳ Ｐゴシック" panose="020B0600070205080204" pitchFamily="50" charset="-128"/>
              </a:rPr>
              <a:t>2023</a:t>
            </a:r>
            <a:r>
              <a:rPr lang="ja-JP" altLang="en-US" sz="3200" dirty="0">
                <a:latin typeface="ＭＳ Ｐゴシック" panose="020B0600070205080204" pitchFamily="50" charset="-128"/>
              </a:rPr>
              <a:t>年　活動</a:t>
            </a:r>
            <a:r>
              <a:rPr lang="en-US" altLang="ja-JP" sz="3200" dirty="0">
                <a:latin typeface="ＭＳ Ｐゴシック" panose="020B0600070205080204" pitchFamily="50" charset="-128"/>
              </a:rPr>
              <a:t>20</a:t>
            </a:r>
            <a:r>
              <a:rPr lang="ja-JP" altLang="en-US" sz="3200" dirty="0">
                <a:latin typeface="ＭＳ Ｐゴシック" panose="020B0600070205080204" pitchFamily="50" charset="-128"/>
              </a:rPr>
              <a:t>周年報告会開催＠兵庫大学</a:t>
            </a:r>
            <a:endParaRPr lang="ja-JP" altLang="ja-JP" sz="3200" dirty="0">
              <a:latin typeface="ＭＳ Ｐゴシック" panose="020B0600070205080204" pitchFamily="50" charset="-128"/>
            </a:endParaRPr>
          </a:p>
        </p:txBody>
      </p:sp>
      <p:sp>
        <p:nvSpPr>
          <p:cNvPr id="6148" name="Text Box 3">
            <a:extLst>
              <a:ext uri="{FF2B5EF4-FFF2-40B4-BE49-F238E27FC236}">
                <a16:creationId xmlns:a16="http://schemas.microsoft.com/office/drawing/2014/main" id="{079B2D35-CCB8-432D-954E-72A2292FE21E}"/>
              </a:ext>
            </a:extLst>
          </p:cNvPr>
          <p:cNvSpPr txBox="1">
            <a:spLocks noChangeArrowheads="1"/>
          </p:cNvSpPr>
          <p:nvPr/>
        </p:nvSpPr>
        <p:spPr bwMode="auto">
          <a:xfrm>
            <a:off x="7423150" y="6243638"/>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ahoma" panose="020B0604030504040204" pitchFamily="34" charset="0"/>
                <a:ea typeface="ＭＳ Ｐゴシック" panose="020B0600070205080204" pitchFamily="50" charset="-128"/>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ea typeface="ＭＳ Ｐゴシック" panose="020B0600070205080204" pitchFamily="50"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ea typeface="ＭＳ Ｐゴシック" panose="020B0600070205080204" pitchFamily="50"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ＭＳ Ｐゴシック" panose="020B0600070205080204" pitchFamily="50"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ＭＳ Ｐゴシック" panose="020B0600070205080204" pitchFamily="50"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ＭＳ Ｐゴシック" panose="020B0600070205080204" pitchFamily="50"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ＭＳ Ｐゴシック" panose="020B0600070205080204" pitchFamily="50"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ＭＳ Ｐゴシック" panose="020B0600070205080204" pitchFamily="50"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ＭＳ Ｐゴシック" panose="020B0600070205080204" pitchFamily="50" charset="-128"/>
              </a:defRPr>
            </a:lvl9pPr>
          </a:lstStyle>
          <a:p>
            <a:pPr algn="r" eaLnBrk="1" hangingPunct="1">
              <a:spcBef>
                <a:spcPct val="0"/>
              </a:spcBef>
              <a:buClrTx/>
              <a:buSzPct val="60000"/>
              <a:buFontTx/>
              <a:buNone/>
            </a:pPr>
            <a:fld id="{479548F6-108B-4D5C-A3BE-6A5C195FFFC9}" type="slidenum">
              <a:rPr lang="ja-JP" altLang="ja-JP" sz="1400"/>
              <a:pPr algn="r" eaLnBrk="1" hangingPunct="1">
                <a:spcBef>
                  <a:spcPct val="0"/>
                </a:spcBef>
                <a:buClrTx/>
                <a:buSzPct val="60000"/>
                <a:buFontTx/>
                <a:buNone/>
              </a:pPr>
              <a:t>35</a:t>
            </a:fld>
            <a:endParaRPr lang="ja-JP" altLang="ja-JP" sz="1400"/>
          </a:p>
        </p:txBody>
      </p:sp>
      <p:sp>
        <p:nvSpPr>
          <p:cNvPr id="4" name="Text Box 1">
            <a:extLst>
              <a:ext uri="{FF2B5EF4-FFF2-40B4-BE49-F238E27FC236}">
                <a16:creationId xmlns:a16="http://schemas.microsoft.com/office/drawing/2014/main" id="{90DC39B2-1115-2247-4514-256A137876E1}"/>
              </a:ext>
            </a:extLst>
          </p:cNvPr>
          <p:cNvSpPr txBox="1">
            <a:spLocks noChangeArrowheads="1"/>
          </p:cNvSpPr>
          <p:nvPr/>
        </p:nvSpPr>
        <p:spPr bwMode="auto">
          <a:xfrm>
            <a:off x="1981216" y="138363"/>
            <a:ext cx="5943568" cy="669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ahoma" panose="020B0604030504040204" pitchFamily="34" charset="0"/>
                <a:ea typeface="ＭＳ Ｐゴシック" panose="020B0600070205080204" pitchFamily="50" charset="-128"/>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ea typeface="ＭＳ Ｐゴシック" panose="020B0600070205080204" pitchFamily="50"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ea typeface="ＭＳ Ｐゴシック" panose="020B0600070205080204" pitchFamily="50"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ＭＳ Ｐゴシック" panose="020B0600070205080204" pitchFamily="50"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ＭＳ Ｐゴシック" panose="020B0600070205080204" pitchFamily="50"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ＭＳ Ｐゴシック" panose="020B0600070205080204" pitchFamily="50"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ＭＳ Ｐゴシック" panose="020B0600070205080204" pitchFamily="50"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ＭＳ Ｐゴシック" panose="020B0600070205080204" pitchFamily="50"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ＭＳ Ｐゴシック" panose="020B0600070205080204" pitchFamily="50" charset="-128"/>
              </a:defRPr>
            </a:lvl9pPr>
          </a:lstStyle>
          <a:p>
            <a:pPr eaLnBrk="1" hangingPunct="1">
              <a:spcBef>
                <a:spcPct val="0"/>
              </a:spcBef>
              <a:buClrTx/>
              <a:buFontTx/>
              <a:buNone/>
            </a:pPr>
            <a:r>
              <a:rPr lang="ja-JP" altLang="en-US" sz="4000" dirty="0">
                <a:solidFill>
                  <a:srgbClr val="0000FF"/>
                </a:solidFill>
                <a:latin typeface="+mn-ea"/>
                <a:ea typeface="+mn-ea"/>
              </a:rPr>
              <a:t>寺田池周辺と活動の歩み</a:t>
            </a:r>
            <a:endParaRPr lang="ja-JP" altLang="ja-JP" sz="4000" dirty="0">
              <a:solidFill>
                <a:srgbClr val="0000FF"/>
              </a:solidFill>
              <a:latin typeface="+mn-ea"/>
              <a:ea typeface="+mn-ea"/>
            </a:endParaRPr>
          </a:p>
        </p:txBody>
      </p:sp>
      <p:pic>
        <p:nvPicPr>
          <p:cNvPr id="5" name="図 4">
            <a:extLst>
              <a:ext uri="{FF2B5EF4-FFF2-40B4-BE49-F238E27FC236}">
                <a16:creationId xmlns:a16="http://schemas.microsoft.com/office/drawing/2014/main" id="{D5BD0A52-9D8D-5833-3C96-4F0B85D25D99}"/>
              </a:ext>
            </a:extLst>
          </p:cNvPr>
          <p:cNvPicPr>
            <a:picLocks noChangeAspect="1"/>
          </p:cNvPicPr>
          <p:nvPr/>
        </p:nvPicPr>
        <p:blipFill>
          <a:blip r:embed="rId3"/>
          <a:stretch>
            <a:fillRect/>
          </a:stretch>
        </p:blipFill>
        <p:spPr>
          <a:xfrm>
            <a:off x="992560" y="5068808"/>
            <a:ext cx="7416824" cy="1650831"/>
          </a:xfrm>
          <a:prstGeom prst="rect">
            <a:avLst/>
          </a:prstGeom>
        </p:spPr>
      </p:pic>
      <p:sp>
        <p:nvSpPr>
          <p:cNvPr id="3" name="スライド番号プレースホルダー 2">
            <a:extLst>
              <a:ext uri="{FF2B5EF4-FFF2-40B4-BE49-F238E27FC236}">
                <a16:creationId xmlns:a16="http://schemas.microsoft.com/office/drawing/2014/main" id="{15E26C6D-E113-4A27-1A6C-26DCE39C22FB}"/>
              </a:ext>
            </a:extLst>
          </p:cNvPr>
          <p:cNvSpPr>
            <a:spLocks noGrp="1"/>
          </p:cNvSpPr>
          <p:nvPr>
            <p:ph type="sldNum" sz="quarter" idx="12"/>
          </p:nvPr>
        </p:nvSpPr>
        <p:spPr/>
        <p:txBody>
          <a:bodyPr/>
          <a:lstStyle/>
          <a:p>
            <a:fld id="{3248CFC3-8C02-4276-BF62-7B8C95F3E952}" type="slidenum">
              <a:rPr lang="ja-JP" altLang="en-US" smtClean="0"/>
              <a:pPr/>
              <a:t>35</a:t>
            </a:fld>
            <a:endParaRPr lang="en-US" altLang="ja-JP"/>
          </a:p>
        </p:txBody>
      </p:sp>
    </p:spTree>
    <p:extLst>
      <p:ext uri="{BB962C8B-B14F-4D97-AF65-F5344CB8AC3E}">
        <p14:creationId xmlns:p14="http://schemas.microsoft.com/office/powerpoint/2010/main" val="263242498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E2FA3A08-399A-465E-9EE6-D4178065206F}"/>
              </a:ext>
            </a:extLst>
          </p:cNvPr>
          <p:cNvSpPr>
            <a:spLocks noGrp="1" noChangeArrowheads="1"/>
          </p:cNvSpPr>
          <p:nvPr>
            <p:ph type="title"/>
          </p:nvPr>
        </p:nvSpPr>
        <p:spPr>
          <a:xfrm>
            <a:off x="903288" y="725489"/>
            <a:ext cx="8424862" cy="935037"/>
          </a:xfrm>
        </p:spPr>
        <p:txBody>
          <a:bodyPr/>
          <a:lstStyle/>
          <a:p>
            <a:pPr>
              <a:defRPr/>
            </a:pPr>
            <a:r>
              <a:rPr lang="ja-JP" altLang="en-US" sz="4000" dirty="0">
                <a:solidFill>
                  <a:srgbClr val="002060"/>
                </a:solidFill>
                <a:latin typeface="+mn-ea"/>
                <a:ea typeface="+mn-ea"/>
              </a:rPr>
              <a:t>アンケート調査からわかったこと</a:t>
            </a:r>
            <a:br>
              <a:rPr lang="en-US" altLang="ja-JP" sz="4000" dirty="0">
                <a:solidFill>
                  <a:schemeClr val="tx1"/>
                </a:solidFill>
                <a:latin typeface="+mn-ea"/>
                <a:ea typeface="+mn-ea"/>
              </a:rPr>
            </a:br>
            <a:r>
              <a:rPr lang="ja-JP" altLang="en-US" sz="4000" dirty="0">
                <a:solidFill>
                  <a:schemeClr val="tx1"/>
                </a:solidFill>
                <a:latin typeface="+mn-ea"/>
                <a:ea typeface="+mn-ea"/>
              </a:rPr>
              <a:t>　　</a:t>
            </a:r>
            <a:r>
              <a:rPr lang="ja-JP" altLang="en-US" sz="3600" dirty="0">
                <a:solidFill>
                  <a:schemeClr val="tx1"/>
                </a:solidFill>
                <a:latin typeface="+mn-ea"/>
                <a:ea typeface="+mn-ea"/>
              </a:rPr>
              <a:t>出会いの場とコミュニケーションづくり</a:t>
            </a:r>
          </a:p>
        </p:txBody>
      </p:sp>
      <p:sp>
        <p:nvSpPr>
          <p:cNvPr id="63491" name="Rectangle 3">
            <a:extLst>
              <a:ext uri="{FF2B5EF4-FFF2-40B4-BE49-F238E27FC236}">
                <a16:creationId xmlns:a16="http://schemas.microsoft.com/office/drawing/2014/main" id="{8AD8A664-1305-4F20-80B9-48B11E234095}"/>
              </a:ext>
            </a:extLst>
          </p:cNvPr>
          <p:cNvSpPr>
            <a:spLocks noGrp="1" noChangeArrowheads="1"/>
          </p:cNvSpPr>
          <p:nvPr>
            <p:ph type="body" idx="1"/>
          </p:nvPr>
        </p:nvSpPr>
        <p:spPr>
          <a:xfrm>
            <a:off x="200472" y="2209800"/>
            <a:ext cx="8838798" cy="4114800"/>
          </a:xfrm>
        </p:spPr>
        <p:txBody>
          <a:bodyPr/>
          <a:lstStyle/>
          <a:p>
            <a:pPr marL="0" indent="0">
              <a:buNone/>
              <a:defRPr/>
            </a:pPr>
            <a:r>
              <a:rPr lang="ja-JP" altLang="en-US" dirty="0">
                <a:latin typeface="+mn-ea"/>
              </a:rPr>
              <a:t>・実践活動に結びつける組織やネットワークづくり</a:t>
            </a:r>
            <a:endParaRPr lang="en-US" altLang="ja-JP" dirty="0">
              <a:latin typeface="+mn-ea"/>
            </a:endParaRPr>
          </a:p>
          <a:p>
            <a:pPr marL="0" indent="0">
              <a:buNone/>
              <a:defRPr/>
            </a:pPr>
            <a:r>
              <a:rPr lang="ja-JP" altLang="en-US" dirty="0">
                <a:latin typeface="+mn-ea"/>
              </a:rPr>
              <a:t>　</a:t>
            </a:r>
            <a:r>
              <a:rPr lang="en-US" altLang="ja-JP" sz="2800" dirty="0">
                <a:latin typeface="+mn-ea"/>
              </a:rPr>
              <a:t>→</a:t>
            </a:r>
            <a:r>
              <a:rPr lang="ja-JP" altLang="en-US" sz="2800" dirty="0">
                <a:latin typeface="+mn-ea"/>
              </a:rPr>
              <a:t>新たなメンバーやリピーターを増やす取組み</a:t>
            </a:r>
            <a:endParaRPr lang="en-US" altLang="ja-JP" sz="2800" dirty="0">
              <a:latin typeface="+mn-ea"/>
            </a:endParaRPr>
          </a:p>
          <a:p>
            <a:pPr marL="0" indent="0">
              <a:buNone/>
              <a:defRPr/>
            </a:pPr>
            <a:endParaRPr lang="en-US" altLang="ja-JP" sz="2800" dirty="0">
              <a:latin typeface="+mn-ea"/>
            </a:endParaRPr>
          </a:p>
          <a:p>
            <a:pPr marL="0" indent="0">
              <a:buNone/>
              <a:defRPr/>
            </a:pPr>
            <a:r>
              <a:rPr lang="ja-JP" altLang="en-US" sz="2800" dirty="0">
                <a:latin typeface="+mn-ea"/>
              </a:rPr>
              <a:t>　</a:t>
            </a:r>
            <a:r>
              <a:rPr lang="ja-JP" altLang="en-US" dirty="0">
                <a:latin typeface="+mn-ea"/>
              </a:rPr>
              <a:t>・身近なイベントの開催</a:t>
            </a:r>
          </a:p>
          <a:p>
            <a:pPr>
              <a:buFontTx/>
              <a:buNone/>
              <a:defRPr/>
            </a:pPr>
            <a:r>
              <a:rPr lang="ja-JP" altLang="en-US" dirty="0">
                <a:latin typeface="+mn-ea"/>
              </a:rPr>
              <a:t>　地域の人とのふれあい行事を定期的な開催</a:t>
            </a:r>
          </a:p>
          <a:p>
            <a:pPr>
              <a:buFontTx/>
              <a:buNone/>
              <a:defRPr/>
            </a:pPr>
            <a:r>
              <a:rPr lang="ja-JP" altLang="en-US" dirty="0">
                <a:latin typeface="+mn-ea"/>
              </a:rPr>
              <a:t>　</a:t>
            </a:r>
            <a:r>
              <a:rPr lang="en-US" altLang="ja-JP" sz="2800" dirty="0">
                <a:latin typeface="+mn-ea"/>
              </a:rPr>
              <a:t>→</a:t>
            </a:r>
            <a:r>
              <a:rPr lang="ja-JP" altLang="en-US" sz="2800" dirty="0">
                <a:latin typeface="+mn-ea"/>
              </a:rPr>
              <a:t>参加者ニーズを反映した体験プログラムの実施</a:t>
            </a:r>
            <a:endParaRPr lang="en-US" altLang="ja-JP" sz="2800" dirty="0">
              <a:latin typeface="+mn-ea"/>
            </a:endParaRPr>
          </a:p>
          <a:p>
            <a:pPr marL="0" indent="0">
              <a:buNone/>
              <a:defRPr/>
            </a:pPr>
            <a:r>
              <a:rPr lang="ja-JP" altLang="en-US" sz="2800" dirty="0">
                <a:latin typeface="+mn-ea"/>
              </a:rPr>
              <a:t>　</a:t>
            </a:r>
          </a:p>
          <a:p>
            <a:pPr>
              <a:buFontTx/>
              <a:buNone/>
              <a:defRPr/>
            </a:pPr>
            <a:endParaRPr lang="en-US" altLang="ja-JP" sz="2800" dirty="0">
              <a:latin typeface="+mn-ea"/>
            </a:endParaRPr>
          </a:p>
          <a:p>
            <a:pPr>
              <a:buFontTx/>
              <a:buNone/>
              <a:defRPr/>
            </a:pPr>
            <a:r>
              <a:rPr lang="ja-JP" altLang="en-US" dirty="0">
                <a:latin typeface="+mn-ea"/>
              </a:rPr>
              <a:t>　</a:t>
            </a:r>
            <a:endParaRPr lang="en-US" altLang="ja-JP" sz="2800" dirty="0">
              <a:latin typeface="+mn-ea"/>
            </a:endParaRPr>
          </a:p>
        </p:txBody>
      </p:sp>
      <p:sp>
        <p:nvSpPr>
          <p:cNvPr id="27652" name="スライド番号プレースホルダー 1">
            <a:extLst>
              <a:ext uri="{FF2B5EF4-FFF2-40B4-BE49-F238E27FC236}">
                <a16:creationId xmlns:a16="http://schemas.microsoft.com/office/drawing/2014/main" id="{606069B4-9CAB-4C55-84D1-9444EF402A6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spcBef>
                <a:spcPct val="0"/>
              </a:spcBef>
              <a:buClrTx/>
              <a:buSzTx/>
              <a:buFontTx/>
              <a:buNone/>
            </a:pPr>
            <a:fld id="{4D15DD7B-FF9C-4E4C-A792-3AED304C272D}" type="slidenum">
              <a:rPr kumimoji="0" lang="ja-JP" altLang="en-US" sz="1400"/>
              <a:pPr>
                <a:spcBef>
                  <a:spcPct val="0"/>
                </a:spcBef>
                <a:buClrTx/>
                <a:buSzTx/>
                <a:buFontTx/>
                <a:buNone/>
              </a:pPr>
              <a:t>36</a:t>
            </a:fld>
            <a:endParaRPr kumimoji="0" lang="en-US" altLang="ja-JP" sz="1400"/>
          </a:p>
        </p:txBody>
      </p:sp>
      <p:pic>
        <p:nvPicPr>
          <p:cNvPr id="5" name="図 4">
            <a:hlinkClick r:id="rId3" tgtFrame="&quot;_top&quot;"/>
            <a:extLst>
              <a:ext uri="{FF2B5EF4-FFF2-40B4-BE49-F238E27FC236}">
                <a16:creationId xmlns:a16="http://schemas.microsoft.com/office/drawing/2014/main" id="{A32A774F-1CEA-04A3-8457-ECC2207EFF4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4929" y="4956448"/>
            <a:ext cx="1368152" cy="1368152"/>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a:extLst>
              <a:ext uri="{FF2B5EF4-FFF2-40B4-BE49-F238E27FC236}">
                <a16:creationId xmlns:a16="http://schemas.microsoft.com/office/drawing/2014/main" id="{FB018503-A95B-4720-9F38-71F61C004C88}"/>
              </a:ext>
            </a:extLst>
          </p:cNvPr>
          <p:cNvSpPr txBox="1">
            <a:spLocks noChangeArrowheads="1"/>
          </p:cNvSpPr>
          <p:nvPr/>
        </p:nvSpPr>
        <p:spPr bwMode="auto">
          <a:xfrm>
            <a:off x="488505" y="2092654"/>
            <a:ext cx="8838058" cy="4114800"/>
          </a:xfrm>
          <a:prstGeom prst="rect">
            <a:avLst/>
          </a:prstGeom>
          <a:noFill/>
          <a:ln>
            <a:noFill/>
          </a:ln>
          <a:effectLst/>
        </p:spPr>
        <p:txBody>
          <a:bodyPr/>
          <a:lstStyle>
            <a:lvl1pPr marL="342900" indent="-341313">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Tahoma" panose="020B0604030504040204" pitchFamily="34" charset="0"/>
                <a:ea typeface="ＭＳ Ｐゴシック" panose="020B0600070205080204" pitchFamily="50" charset="-128"/>
              </a:defRPr>
            </a:lvl1pPr>
            <a:lvl2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Tahoma" panose="020B0604030504040204" pitchFamily="34" charset="0"/>
                <a:ea typeface="ＭＳ Ｐゴシック" panose="020B0600070205080204" pitchFamily="50" charset="-128"/>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Tahoma" panose="020B0604030504040204" pitchFamily="34" charset="0"/>
                <a:ea typeface="ＭＳ Ｐゴシック" panose="020B0600070205080204" pitchFamily="50" charset="-128"/>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Tahoma" panose="020B0604030504040204" pitchFamily="34" charset="0"/>
                <a:ea typeface="ＭＳ Ｐゴシック" panose="020B0600070205080204" pitchFamily="50" charset="-128"/>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Tahoma" panose="020B0604030504040204" pitchFamily="34" charset="0"/>
                <a:ea typeface="ＭＳ Ｐゴシック" panose="020B0600070205080204" pitchFamily="50"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Tahoma" panose="020B0604030504040204" pitchFamily="34" charset="0"/>
                <a:ea typeface="ＭＳ Ｐゴシック" panose="020B0600070205080204" pitchFamily="50"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Tahoma" panose="020B0604030504040204" pitchFamily="34" charset="0"/>
                <a:ea typeface="ＭＳ Ｐゴシック" panose="020B0600070205080204" pitchFamily="50"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Tahoma" panose="020B0604030504040204" pitchFamily="34" charset="0"/>
                <a:ea typeface="ＭＳ Ｐゴシック" panose="020B0600070205080204" pitchFamily="50"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Tahoma" panose="020B0604030504040204" pitchFamily="34" charset="0"/>
                <a:ea typeface="ＭＳ Ｐゴシック" panose="020B0600070205080204" pitchFamily="50" charset="-128"/>
              </a:defRPr>
            </a:lvl9pPr>
          </a:lstStyle>
          <a:p>
            <a:pPr eaLnBrk="1" hangingPunct="1">
              <a:spcBef>
                <a:spcPts val="1000"/>
              </a:spcBef>
              <a:buSzPct val="60000"/>
              <a:defRPr/>
            </a:pPr>
            <a:r>
              <a:rPr lang="ja-JP" altLang="en-US" sz="3200" dirty="0">
                <a:latin typeface="ＭＳ Ｐゴシック" panose="020B0600070205080204" pitchFamily="50" charset="-128"/>
              </a:rPr>
              <a:t>地域の情報を共有、関わる人が楽しく和やかに語り、地域の輪をつくる</a:t>
            </a:r>
          </a:p>
          <a:p>
            <a:pPr eaLnBrk="1" hangingPunct="1">
              <a:spcBef>
                <a:spcPts val="1000"/>
              </a:spcBef>
              <a:buSzPct val="60000"/>
              <a:defRPr/>
            </a:pPr>
            <a:r>
              <a:rPr lang="ja-JP" altLang="en-US" sz="3200" dirty="0">
                <a:latin typeface="ＭＳ Ｐゴシック" panose="020B0600070205080204" pitchFamily="50" charset="-128"/>
              </a:rPr>
              <a:t>・仲間づくり</a:t>
            </a:r>
            <a:r>
              <a:rPr lang="ja-JP" altLang="en-US" sz="2800" dirty="0">
                <a:latin typeface="ＭＳ Ｐゴシック" panose="020B0600070205080204" pitchFamily="50" charset="-128"/>
              </a:rPr>
              <a:t>：クリーンキャンペーン、交流イベント</a:t>
            </a:r>
          </a:p>
          <a:p>
            <a:pPr eaLnBrk="1" hangingPunct="1">
              <a:spcBef>
                <a:spcPts val="1000"/>
              </a:spcBef>
              <a:buSzPct val="60000"/>
              <a:defRPr/>
            </a:pPr>
            <a:r>
              <a:rPr lang="ja-JP" altLang="en-US" sz="3200" dirty="0">
                <a:latin typeface="ＭＳ Ｐゴシック" panose="020B0600070205080204" pitchFamily="50" charset="-128"/>
              </a:rPr>
              <a:t>・情報の発信</a:t>
            </a:r>
            <a:r>
              <a:rPr lang="ja-JP" altLang="en-US" sz="2800" dirty="0">
                <a:latin typeface="ＭＳ Ｐゴシック" panose="020B0600070205080204" pitchFamily="50" charset="-128"/>
              </a:rPr>
              <a:t>：掲示板・</a:t>
            </a:r>
            <a:r>
              <a:rPr lang="en-US" altLang="ja-JP" sz="2800" dirty="0">
                <a:latin typeface="ＭＳ Ｐゴシック" panose="020B0600070205080204" pitchFamily="50" charset="-128"/>
              </a:rPr>
              <a:t>QR</a:t>
            </a:r>
            <a:r>
              <a:rPr lang="ja-JP" altLang="en-US" sz="2800" dirty="0">
                <a:latin typeface="ＭＳ Ｐゴシック" panose="020B0600070205080204" pitchFamily="50" charset="-128"/>
              </a:rPr>
              <a:t>コード看板、ホームページ</a:t>
            </a:r>
            <a:endParaRPr lang="en-US" altLang="ja-JP" sz="2800" dirty="0">
              <a:latin typeface="ＭＳ Ｐゴシック" panose="020B0600070205080204" pitchFamily="50" charset="-128"/>
            </a:endParaRPr>
          </a:p>
          <a:p>
            <a:pPr eaLnBrk="1" hangingPunct="1">
              <a:spcBef>
                <a:spcPts val="1000"/>
              </a:spcBef>
              <a:buSzPct val="60000"/>
              <a:defRPr/>
            </a:pPr>
            <a:r>
              <a:rPr lang="ja-JP" altLang="en-US" sz="2800" dirty="0">
                <a:latin typeface="ＭＳ Ｐゴシック" panose="020B0600070205080204" pitchFamily="50" charset="-128"/>
              </a:rPr>
              <a:t>・</a:t>
            </a:r>
            <a:r>
              <a:rPr lang="ja-JP" altLang="en-US" sz="3200" dirty="0">
                <a:latin typeface="ＭＳ Ｐゴシック" panose="020B0600070205080204" pitchFamily="50" charset="-128"/>
              </a:rPr>
              <a:t>ネットワークを広げる</a:t>
            </a:r>
            <a:r>
              <a:rPr lang="ja-JP" altLang="en-US" sz="2800" dirty="0">
                <a:latin typeface="ＭＳ Ｐゴシック" panose="020B0600070205080204" pitchFamily="50" charset="-128"/>
              </a:rPr>
              <a:t>：</a:t>
            </a:r>
            <a:endParaRPr lang="en-US" altLang="ja-JP" sz="2800" dirty="0">
              <a:latin typeface="ＭＳ Ｐゴシック" panose="020B0600070205080204" pitchFamily="50" charset="-128"/>
            </a:endParaRPr>
          </a:p>
          <a:p>
            <a:pPr eaLnBrk="1" hangingPunct="1">
              <a:spcBef>
                <a:spcPts val="1000"/>
              </a:spcBef>
              <a:buSzPct val="60000"/>
              <a:defRPr/>
            </a:pPr>
            <a:r>
              <a:rPr lang="ja-JP" altLang="en-US" sz="2800" dirty="0">
                <a:latin typeface="ＭＳ Ｐゴシック" panose="020B0600070205080204" pitchFamily="50" charset="-128"/>
              </a:rPr>
              <a:t>　　自治会、高校、大学、小学校</a:t>
            </a:r>
            <a:r>
              <a:rPr lang="en-US" altLang="ja-JP" sz="2800" dirty="0">
                <a:latin typeface="ＭＳ Ｐゴシック" panose="020B0600070205080204" pitchFamily="50" charset="-128"/>
              </a:rPr>
              <a:t>PTA</a:t>
            </a:r>
          </a:p>
          <a:p>
            <a:pPr eaLnBrk="1" hangingPunct="1">
              <a:spcBef>
                <a:spcPts val="1000"/>
              </a:spcBef>
              <a:buSzPct val="60000"/>
              <a:defRPr/>
            </a:pPr>
            <a:r>
              <a:rPr lang="ja-JP" altLang="en-US" sz="2800" dirty="0">
                <a:latin typeface="ＭＳ Ｐゴシック" panose="020B0600070205080204" pitchFamily="50" charset="-128"/>
              </a:rPr>
              <a:t>　イベント参加者でネットワークづくり</a:t>
            </a:r>
          </a:p>
          <a:p>
            <a:pPr eaLnBrk="1" hangingPunct="1">
              <a:spcBef>
                <a:spcPts val="1000"/>
              </a:spcBef>
              <a:buSzPct val="60000"/>
              <a:defRPr/>
            </a:pPr>
            <a:r>
              <a:rPr lang="ja-JP" altLang="ja-JP" sz="3200" dirty="0">
                <a:latin typeface="ＭＳ Ｐゴシック" panose="020B0600070205080204" pitchFamily="50" charset="-128"/>
              </a:rPr>
              <a:t>　</a:t>
            </a:r>
          </a:p>
        </p:txBody>
      </p:sp>
      <p:sp>
        <p:nvSpPr>
          <p:cNvPr id="4" name="Text Box 1">
            <a:extLst>
              <a:ext uri="{FF2B5EF4-FFF2-40B4-BE49-F238E27FC236}">
                <a16:creationId xmlns:a16="http://schemas.microsoft.com/office/drawing/2014/main" id="{6AFF59CF-CD6F-1587-C9C2-1213339B1392}"/>
              </a:ext>
            </a:extLst>
          </p:cNvPr>
          <p:cNvSpPr txBox="1">
            <a:spLocks noChangeArrowheads="1"/>
          </p:cNvSpPr>
          <p:nvPr/>
        </p:nvSpPr>
        <p:spPr bwMode="auto">
          <a:xfrm>
            <a:off x="1352601" y="1119511"/>
            <a:ext cx="7973963" cy="669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ahoma" panose="020B0604030504040204" pitchFamily="34" charset="0"/>
                <a:ea typeface="ＭＳ Ｐゴシック" panose="020B0600070205080204" pitchFamily="50" charset="-128"/>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ea typeface="ＭＳ Ｐゴシック" panose="020B0600070205080204" pitchFamily="50"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ea typeface="ＭＳ Ｐゴシック" panose="020B0600070205080204" pitchFamily="50"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ＭＳ Ｐゴシック" panose="020B0600070205080204" pitchFamily="50"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ＭＳ Ｐゴシック" panose="020B0600070205080204" pitchFamily="50"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ＭＳ Ｐゴシック" panose="020B0600070205080204" pitchFamily="50"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ＭＳ Ｐゴシック" panose="020B0600070205080204" pitchFamily="50"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ＭＳ Ｐゴシック" panose="020B0600070205080204" pitchFamily="50"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ＭＳ Ｐゴシック" panose="020B0600070205080204" pitchFamily="50" charset="-128"/>
              </a:defRPr>
            </a:lvl9pPr>
          </a:lstStyle>
          <a:p>
            <a:pPr eaLnBrk="1" hangingPunct="1">
              <a:spcBef>
                <a:spcPct val="0"/>
              </a:spcBef>
              <a:buClrTx/>
              <a:buFontTx/>
              <a:buNone/>
            </a:pPr>
            <a:endParaRPr lang="en-US" altLang="ja-JP" sz="4000" dirty="0">
              <a:solidFill>
                <a:srgbClr val="0000FF"/>
              </a:solidFill>
              <a:latin typeface="+mn-ea"/>
              <a:ea typeface="+mn-ea"/>
            </a:endParaRPr>
          </a:p>
          <a:p>
            <a:pPr eaLnBrk="1" hangingPunct="1">
              <a:spcBef>
                <a:spcPct val="0"/>
              </a:spcBef>
              <a:buClrTx/>
              <a:buFontTx/>
              <a:buNone/>
            </a:pPr>
            <a:r>
              <a:rPr lang="ja-JP" altLang="en-US" sz="4000" dirty="0">
                <a:solidFill>
                  <a:srgbClr val="4545C1"/>
                </a:solidFill>
                <a:latin typeface="+mn-ea"/>
                <a:ea typeface="+mn-ea"/>
              </a:rPr>
              <a:t>みんなで守ろう地域の宝</a:t>
            </a:r>
            <a:endParaRPr lang="en-US" altLang="ja-JP" sz="4000" dirty="0">
              <a:solidFill>
                <a:srgbClr val="4545C1"/>
              </a:solidFill>
              <a:latin typeface="+mn-ea"/>
              <a:ea typeface="+mn-ea"/>
            </a:endParaRPr>
          </a:p>
          <a:p>
            <a:pPr eaLnBrk="1" hangingPunct="1">
              <a:spcBef>
                <a:spcPct val="0"/>
              </a:spcBef>
              <a:buClrTx/>
              <a:buFontTx/>
              <a:buNone/>
            </a:pPr>
            <a:r>
              <a:rPr lang="ja-JP" altLang="en-US" sz="3600" dirty="0">
                <a:solidFill>
                  <a:srgbClr val="4545C1"/>
                </a:solidFill>
                <a:latin typeface="+mn-ea"/>
                <a:ea typeface="+mn-ea"/>
              </a:rPr>
              <a:t>増やそう寺田池ファン</a:t>
            </a:r>
            <a:endParaRPr lang="en-US" altLang="ja-JP" sz="3600" dirty="0">
              <a:solidFill>
                <a:srgbClr val="4545C1"/>
              </a:solidFill>
              <a:latin typeface="+mn-ea"/>
              <a:ea typeface="+mn-ea"/>
            </a:endParaRPr>
          </a:p>
          <a:p>
            <a:pPr eaLnBrk="1" hangingPunct="1">
              <a:spcBef>
                <a:spcPct val="0"/>
              </a:spcBef>
              <a:buClrTx/>
            </a:pPr>
            <a:r>
              <a:rPr lang="ja-JP" altLang="en-US" sz="2800" dirty="0">
                <a:solidFill>
                  <a:srgbClr val="FF0000"/>
                </a:solidFill>
                <a:hlinkClick r:id="rId3">
                  <a:extLst>
                    <a:ext uri="{A12FA001-AC4F-418D-AE19-62706E023703}">
                      <ahyp:hlinkClr xmlns:ahyp="http://schemas.microsoft.com/office/drawing/2018/hyperlinkcolor" val="tx"/>
                    </a:ext>
                  </a:extLst>
                </a:hlinkClick>
              </a:rPr>
              <a:t>寺田池協議会オフィシャルサイト </a:t>
            </a:r>
            <a:r>
              <a:rPr lang="en-US" altLang="ja-JP" sz="2800" dirty="0">
                <a:solidFill>
                  <a:srgbClr val="FF0000"/>
                </a:solidFill>
                <a:hlinkClick r:id="rId3">
                  <a:extLst>
                    <a:ext uri="{A12FA001-AC4F-418D-AE19-62706E023703}">
                      <ahyp:hlinkClr xmlns:ahyp="http://schemas.microsoft.com/office/drawing/2018/hyperlinkcolor" val="tx"/>
                    </a:ext>
                  </a:extLst>
                </a:hlinkClick>
              </a:rPr>
              <a:t>(teradaike.com)</a:t>
            </a:r>
            <a:endParaRPr lang="en-US" altLang="ja-JP" sz="2800" dirty="0">
              <a:solidFill>
                <a:srgbClr val="FF0000"/>
              </a:solidFill>
              <a:latin typeface="ＭＳ Ｐゴシック" panose="020B0600070205080204" pitchFamily="50" charset="-128"/>
            </a:endParaRPr>
          </a:p>
        </p:txBody>
      </p:sp>
      <p:pic>
        <p:nvPicPr>
          <p:cNvPr id="2" name="図 1">
            <a:extLst>
              <a:ext uri="{FF2B5EF4-FFF2-40B4-BE49-F238E27FC236}">
                <a16:creationId xmlns:a16="http://schemas.microsoft.com/office/drawing/2014/main" id="{588CD55B-29F6-CA06-747C-1E2E665F6479}"/>
              </a:ext>
            </a:extLst>
          </p:cNvPr>
          <p:cNvPicPr>
            <a:picLocks noChangeAspect="1"/>
          </p:cNvPicPr>
          <p:nvPr/>
        </p:nvPicPr>
        <p:blipFill>
          <a:blip r:embed="rId4"/>
          <a:stretch>
            <a:fillRect/>
          </a:stretch>
        </p:blipFill>
        <p:spPr>
          <a:xfrm>
            <a:off x="6033121" y="4341629"/>
            <a:ext cx="3096245" cy="2322184"/>
          </a:xfrm>
          <a:prstGeom prst="rect">
            <a:avLst/>
          </a:prstGeom>
        </p:spPr>
      </p:pic>
      <p:sp>
        <p:nvSpPr>
          <p:cNvPr id="3" name="スライド番号プレースホルダー 2">
            <a:extLst>
              <a:ext uri="{FF2B5EF4-FFF2-40B4-BE49-F238E27FC236}">
                <a16:creationId xmlns:a16="http://schemas.microsoft.com/office/drawing/2014/main" id="{79136887-E766-82E9-B0C7-834352874151}"/>
              </a:ext>
            </a:extLst>
          </p:cNvPr>
          <p:cNvSpPr>
            <a:spLocks noGrp="1"/>
          </p:cNvSpPr>
          <p:nvPr>
            <p:ph type="sldNum" sz="quarter" idx="12"/>
          </p:nvPr>
        </p:nvSpPr>
        <p:spPr>
          <a:xfrm>
            <a:off x="7520162" y="6206613"/>
            <a:ext cx="1905000" cy="457200"/>
          </a:xfrm>
        </p:spPr>
        <p:txBody>
          <a:bodyPr/>
          <a:lstStyle/>
          <a:p>
            <a:fld id="{3248CFC3-8C02-4276-BF62-7B8C95F3E952}" type="slidenum">
              <a:rPr lang="ja-JP" altLang="en-US" smtClean="0"/>
              <a:pPr/>
              <a:t>37</a:t>
            </a:fld>
            <a:endParaRPr lang="en-US" altLang="ja-JP"/>
          </a:p>
        </p:txBody>
      </p:sp>
    </p:spTree>
    <p:extLst>
      <p:ext uri="{BB962C8B-B14F-4D97-AF65-F5344CB8AC3E}">
        <p14:creationId xmlns:p14="http://schemas.microsoft.com/office/powerpoint/2010/main" val="63389616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14813D80-7561-4A7B-B559-4C17FCD680A7}"/>
              </a:ext>
            </a:extLst>
          </p:cNvPr>
          <p:cNvSpPr>
            <a:spLocks noGrp="1" noChangeArrowheads="1"/>
          </p:cNvSpPr>
          <p:nvPr>
            <p:ph type="title"/>
          </p:nvPr>
        </p:nvSpPr>
        <p:spPr>
          <a:xfrm>
            <a:off x="1496615" y="-117475"/>
            <a:ext cx="7796611" cy="1462088"/>
          </a:xfrm>
        </p:spPr>
        <p:txBody>
          <a:bodyPr vert="horz" wrap="square" lIns="92075" tIns="46038" rIns="92075" bIns="46038" numCol="1" anchor="b" anchorCtr="0" compatLnSpc="1">
            <a:prstTxWarp prst="textNoShape">
              <a:avLst/>
            </a:prstTxWarp>
          </a:bodyPr>
          <a:lstStyle/>
          <a:p>
            <a:pPr eaLnBrk="1" hangingPunct="1">
              <a:defRPr/>
            </a:pPr>
            <a:r>
              <a:rPr lang="ja-JP" altLang="en-US" sz="4000" dirty="0">
                <a:solidFill>
                  <a:srgbClr val="002060"/>
                </a:solidFill>
                <a:latin typeface="+mn-ea"/>
                <a:ea typeface="+mn-ea"/>
              </a:rPr>
              <a:t>地域づくりに向けた統計利用</a:t>
            </a:r>
            <a:endParaRPr lang="ja-JP" altLang="ja-JP" sz="4000" dirty="0">
              <a:solidFill>
                <a:srgbClr val="002060"/>
              </a:solidFill>
              <a:latin typeface="+mn-ea"/>
              <a:ea typeface="+mn-ea"/>
            </a:endParaRPr>
          </a:p>
        </p:txBody>
      </p:sp>
      <p:sp>
        <p:nvSpPr>
          <p:cNvPr id="8195" name="Rectangle 3">
            <a:extLst>
              <a:ext uri="{FF2B5EF4-FFF2-40B4-BE49-F238E27FC236}">
                <a16:creationId xmlns:a16="http://schemas.microsoft.com/office/drawing/2014/main" id="{69604172-D2CE-4BB6-9A20-BD9AB94D4942}"/>
              </a:ext>
            </a:extLst>
          </p:cNvPr>
          <p:cNvSpPr>
            <a:spLocks noGrp="1" noChangeArrowheads="1"/>
          </p:cNvSpPr>
          <p:nvPr>
            <p:ph type="body" idx="1"/>
          </p:nvPr>
        </p:nvSpPr>
        <p:spPr>
          <a:xfrm>
            <a:off x="577850" y="2128838"/>
            <a:ext cx="8750300" cy="4114800"/>
          </a:xfrm>
        </p:spPr>
        <p:txBody>
          <a:bodyPr vert="horz" wrap="square" lIns="92075" tIns="46038" rIns="92075" bIns="46038" numCol="1" anchor="t" anchorCtr="0" compatLnSpc="1">
            <a:prstTxWarp prst="textNoShape">
              <a:avLst/>
            </a:prstTxWarp>
          </a:bodyPr>
          <a:lstStyle/>
          <a:p>
            <a:pPr marL="812800" indent="-812800" eaLnBrk="1" hangingPunct="1">
              <a:buNone/>
              <a:defRPr/>
            </a:pPr>
            <a:r>
              <a:rPr lang="ja-JP" altLang="en-US" sz="3600" dirty="0">
                <a:latin typeface="+mn-ea"/>
              </a:rPr>
              <a:t>・データからわかること、何が課題か考える</a:t>
            </a:r>
            <a:endParaRPr lang="en-US" altLang="ja-JP" sz="3600" dirty="0">
              <a:latin typeface="+mn-ea"/>
            </a:endParaRPr>
          </a:p>
          <a:p>
            <a:pPr marL="812800" indent="-812800" eaLnBrk="1" hangingPunct="1">
              <a:buNone/>
              <a:defRPr/>
            </a:pPr>
            <a:r>
              <a:rPr lang="ja-JP" altLang="en-US" sz="3600" dirty="0">
                <a:latin typeface="+mn-ea"/>
              </a:rPr>
              <a:t>　</a:t>
            </a:r>
            <a:r>
              <a:rPr lang="ja-JP" altLang="en-US" dirty="0">
                <a:latin typeface="+mn-ea"/>
              </a:rPr>
              <a:t>データから統計の意味と限界を知る</a:t>
            </a:r>
            <a:endParaRPr lang="en-US" altLang="ja-JP" dirty="0">
              <a:latin typeface="+mn-ea"/>
            </a:endParaRPr>
          </a:p>
          <a:p>
            <a:pPr marL="812800" indent="-812800" eaLnBrk="1" hangingPunct="1">
              <a:buNone/>
              <a:defRPr/>
            </a:pPr>
            <a:r>
              <a:rPr lang="ja-JP" altLang="en-US" sz="3600" dirty="0">
                <a:latin typeface="+mn-ea"/>
              </a:rPr>
              <a:t>・データにより地域の課題を議論する</a:t>
            </a:r>
            <a:endParaRPr lang="en-US" altLang="ja-JP" sz="3600" dirty="0">
              <a:latin typeface="+mn-ea"/>
            </a:endParaRPr>
          </a:p>
          <a:p>
            <a:pPr marL="812800" indent="-812800" eaLnBrk="1" hangingPunct="1">
              <a:buNone/>
              <a:defRPr/>
            </a:pPr>
            <a:r>
              <a:rPr lang="ja-JP" altLang="en-US" sz="3600" dirty="0">
                <a:latin typeface="+mn-ea"/>
              </a:rPr>
              <a:t>　</a:t>
            </a:r>
            <a:r>
              <a:rPr lang="ja-JP" altLang="en-US" dirty="0">
                <a:latin typeface="+mn-ea"/>
              </a:rPr>
              <a:t>データの適切な使い方を伝える</a:t>
            </a:r>
            <a:endParaRPr lang="en-US" altLang="ja-JP" dirty="0">
              <a:latin typeface="+mn-ea"/>
            </a:endParaRPr>
          </a:p>
          <a:p>
            <a:pPr marL="812800" indent="-812800" eaLnBrk="1" hangingPunct="1">
              <a:buNone/>
              <a:defRPr/>
            </a:pPr>
            <a:r>
              <a:rPr lang="ja-JP" altLang="en-US" sz="3600" dirty="0">
                <a:latin typeface="+mn-ea"/>
              </a:rPr>
              <a:t>・ネットワークを広げ、まちづくりを実践する</a:t>
            </a:r>
            <a:endParaRPr lang="en-US" altLang="ja-JP" sz="3600" dirty="0">
              <a:latin typeface="+mn-ea"/>
            </a:endParaRPr>
          </a:p>
          <a:p>
            <a:pPr marL="812800" indent="-812800" eaLnBrk="1" hangingPunct="1">
              <a:buNone/>
              <a:defRPr/>
            </a:pPr>
            <a:r>
              <a:rPr lang="ja-JP" altLang="en-US" sz="3600" dirty="0">
                <a:latin typeface="+mn-ea"/>
              </a:rPr>
              <a:t>　</a:t>
            </a:r>
            <a:r>
              <a:rPr lang="ja-JP" altLang="en-US" dirty="0">
                <a:latin typeface="+mn-ea"/>
              </a:rPr>
              <a:t>地域課題の解決のためネットワークを広げる</a:t>
            </a:r>
            <a:endParaRPr lang="en-US" altLang="ja-JP" dirty="0">
              <a:latin typeface="+mn-ea"/>
            </a:endParaRPr>
          </a:p>
          <a:p>
            <a:pPr marL="812800" indent="-812800" eaLnBrk="1" hangingPunct="1">
              <a:buNone/>
              <a:defRPr/>
            </a:pPr>
            <a:r>
              <a:rPr lang="ja-JP" altLang="en-US" sz="4000" dirty="0">
                <a:latin typeface="+mn-ea"/>
              </a:rPr>
              <a:t>　</a:t>
            </a:r>
            <a:endParaRPr lang="en-US" altLang="ja-JP" sz="4000" dirty="0">
              <a:latin typeface="+mn-ea"/>
            </a:endParaRPr>
          </a:p>
          <a:p>
            <a:pPr marL="812800" indent="-812800" eaLnBrk="1" hangingPunct="1">
              <a:buNone/>
              <a:defRPr/>
            </a:pPr>
            <a:r>
              <a:rPr lang="ja-JP" altLang="en-US" sz="4000" dirty="0">
                <a:latin typeface="+mn-ea"/>
              </a:rPr>
              <a:t>　</a:t>
            </a:r>
            <a:endParaRPr lang="ja-JP" altLang="ja-JP" dirty="0">
              <a:latin typeface="+mn-ea"/>
            </a:endParaRPr>
          </a:p>
        </p:txBody>
      </p:sp>
      <p:sp>
        <p:nvSpPr>
          <p:cNvPr id="32772" name="スライド番号プレースホルダー 1">
            <a:extLst>
              <a:ext uri="{FF2B5EF4-FFF2-40B4-BE49-F238E27FC236}">
                <a16:creationId xmlns:a16="http://schemas.microsoft.com/office/drawing/2014/main" id="{E7D85D32-BB6D-4696-9E5F-9C1B5E2250EB}"/>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spcBef>
                <a:spcPct val="0"/>
              </a:spcBef>
              <a:buClrTx/>
              <a:buSzTx/>
              <a:buFontTx/>
              <a:buNone/>
            </a:pPr>
            <a:fld id="{B2FEDFE5-2BF9-4E3E-AC4D-267DCBEB33E1}" type="slidenum">
              <a:rPr kumimoji="0" lang="ja-JP" altLang="en-US" sz="1400"/>
              <a:pPr>
                <a:spcBef>
                  <a:spcPct val="0"/>
                </a:spcBef>
                <a:buClrTx/>
                <a:buSzTx/>
                <a:buFontTx/>
                <a:buNone/>
              </a:pPr>
              <a:t>38</a:t>
            </a:fld>
            <a:endParaRPr kumimoji="0" lang="en-US" altLang="ja-JP" sz="1400"/>
          </a:p>
        </p:txBody>
      </p:sp>
    </p:spTree>
    <p:extLst>
      <p:ext uri="{BB962C8B-B14F-4D97-AF65-F5344CB8AC3E}">
        <p14:creationId xmlns:p14="http://schemas.microsoft.com/office/powerpoint/2010/main" val="4017640943"/>
      </p:ext>
    </p:extLst>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7192BA76-2D6C-476B-BA75-C0CFD4662CCF}"/>
              </a:ext>
            </a:extLst>
          </p:cNvPr>
          <p:cNvSpPr>
            <a:spLocks noGrp="1" noChangeArrowheads="1"/>
          </p:cNvSpPr>
          <p:nvPr>
            <p:ph type="title"/>
          </p:nvPr>
        </p:nvSpPr>
        <p:spPr>
          <a:xfrm>
            <a:off x="1255713" y="295276"/>
            <a:ext cx="8445500" cy="1143000"/>
          </a:xfrm>
        </p:spPr>
        <p:txBody>
          <a:bodyPr/>
          <a:lstStyle/>
          <a:p>
            <a:pPr eaLnBrk="1" hangingPunct="1"/>
            <a:r>
              <a:rPr lang="ja-JP" altLang="en-US" sz="4000" dirty="0"/>
              <a:t>データのまとめ方</a:t>
            </a:r>
            <a:br>
              <a:rPr lang="en-US" altLang="ja-JP" sz="4000" dirty="0"/>
            </a:br>
            <a:r>
              <a:rPr lang="ja-JP" altLang="en-US" sz="3600" dirty="0"/>
              <a:t>規模分析　全体の比率、順位で比較</a:t>
            </a:r>
          </a:p>
        </p:txBody>
      </p:sp>
      <p:sp>
        <p:nvSpPr>
          <p:cNvPr id="89091" name="Rectangle 3">
            <a:extLst>
              <a:ext uri="{FF2B5EF4-FFF2-40B4-BE49-F238E27FC236}">
                <a16:creationId xmlns:a16="http://schemas.microsoft.com/office/drawing/2014/main" id="{1C78AC18-2EE9-4CCE-884B-946EA30B53A1}"/>
              </a:ext>
            </a:extLst>
          </p:cNvPr>
          <p:cNvSpPr>
            <a:spLocks noGrp="1" noChangeArrowheads="1"/>
          </p:cNvSpPr>
          <p:nvPr>
            <p:ph type="body" idx="1"/>
          </p:nvPr>
        </p:nvSpPr>
        <p:spPr>
          <a:xfrm>
            <a:off x="346868" y="1418094"/>
            <a:ext cx="9212263" cy="4291012"/>
          </a:xfrm>
        </p:spPr>
        <p:txBody>
          <a:bodyPr/>
          <a:lstStyle/>
          <a:p>
            <a:pPr marL="0" indent="0" eaLnBrk="1" hangingPunct="1">
              <a:buNone/>
            </a:pPr>
            <a:r>
              <a:rPr lang="ja-JP" altLang="en-US" dirty="0">
                <a:latin typeface="ＭＳ Ｐゴシック" panose="020B0600070205080204" pitchFamily="50" charset="-128"/>
              </a:rPr>
              <a:t>　地域経済の規模に関するデータ（総人口、従業者数等）を各種統計から地域を評価、分析する</a:t>
            </a:r>
            <a:endParaRPr lang="en-US" altLang="ja-JP" dirty="0">
              <a:latin typeface="ＭＳ Ｐゴシック" panose="020B0600070205080204" pitchFamily="50" charset="-128"/>
            </a:endParaRPr>
          </a:p>
          <a:p>
            <a:pPr marL="0" indent="0" eaLnBrk="1" hangingPunct="1">
              <a:buNone/>
            </a:pPr>
            <a:r>
              <a:rPr lang="en-US" altLang="ja-JP" dirty="0">
                <a:latin typeface="ＭＳ Ｐゴシック" panose="020B0600070205080204" pitchFamily="50" charset="-128"/>
              </a:rPr>
              <a:t>※</a:t>
            </a:r>
            <a:r>
              <a:rPr lang="ja-JP" altLang="en-US" dirty="0">
                <a:latin typeface="ＭＳ Ｐゴシック" panose="020B0600070205080204" pitchFamily="50" charset="-128"/>
              </a:rPr>
              <a:t>全国比、都道府県順位</a:t>
            </a:r>
            <a:endParaRPr lang="en-US" altLang="ja-JP" dirty="0">
              <a:latin typeface="ＭＳ Ｐゴシック" panose="020B0600070205080204" pitchFamily="50" charset="-128"/>
            </a:endParaRPr>
          </a:p>
          <a:p>
            <a:pPr marL="0" indent="0" eaLnBrk="1" hangingPunct="1">
              <a:buNone/>
            </a:pPr>
            <a:endParaRPr lang="ja-JP" altLang="en-US" dirty="0">
              <a:latin typeface="ＭＳ Ｐゴシック" panose="020B0600070205080204" pitchFamily="50" charset="-128"/>
            </a:endParaRPr>
          </a:p>
        </p:txBody>
      </p:sp>
      <p:pic>
        <p:nvPicPr>
          <p:cNvPr id="2" name="図 1">
            <a:extLst>
              <a:ext uri="{FF2B5EF4-FFF2-40B4-BE49-F238E27FC236}">
                <a16:creationId xmlns:a16="http://schemas.microsoft.com/office/drawing/2014/main" id="{97F6E0FB-895E-4C41-B477-0352200412B1}"/>
              </a:ext>
            </a:extLst>
          </p:cNvPr>
          <p:cNvPicPr>
            <a:picLocks noChangeAspect="1"/>
          </p:cNvPicPr>
          <p:nvPr/>
        </p:nvPicPr>
        <p:blipFill>
          <a:blip r:embed="rId3"/>
          <a:stretch>
            <a:fillRect/>
          </a:stretch>
        </p:blipFill>
        <p:spPr>
          <a:xfrm>
            <a:off x="425212" y="2973324"/>
            <a:ext cx="9204960" cy="3808476"/>
          </a:xfrm>
          <a:prstGeom prst="rect">
            <a:avLst/>
          </a:prstGeom>
        </p:spPr>
      </p:pic>
      <p:sp>
        <p:nvSpPr>
          <p:cNvPr id="4" name="スライド番号プレースホルダー 3">
            <a:extLst>
              <a:ext uri="{FF2B5EF4-FFF2-40B4-BE49-F238E27FC236}">
                <a16:creationId xmlns:a16="http://schemas.microsoft.com/office/drawing/2014/main" id="{0AAF3BD3-AE76-7DAE-2C09-C6445AB14628}"/>
              </a:ext>
            </a:extLst>
          </p:cNvPr>
          <p:cNvSpPr>
            <a:spLocks noGrp="1"/>
          </p:cNvSpPr>
          <p:nvPr>
            <p:ph type="sldNum" sz="quarter" idx="12"/>
          </p:nvPr>
        </p:nvSpPr>
        <p:spPr/>
        <p:txBody>
          <a:bodyPr/>
          <a:lstStyle/>
          <a:p>
            <a:pPr>
              <a:defRPr/>
            </a:pPr>
            <a:fld id="{6F2008A6-72A8-4D36-9122-EF11DB488EBC}" type="slidenum">
              <a:rPr lang="ja-JP" altLang="en-US" smtClean="0"/>
              <a:pPr>
                <a:defRPr/>
              </a:pPr>
              <a:t>4</a:t>
            </a:fld>
            <a:endParaRPr lang="en-US" altLang="ja-JP"/>
          </a:p>
        </p:txBody>
      </p:sp>
    </p:spTree>
    <p:extLst>
      <p:ext uri="{BB962C8B-B14F-4D97-AF65-F5344CB8AC3E}">
        <p14:creationId xmlns:p14="http://schemas.microsoft.com/office/powerpoint/2010/main" val="441028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26">
            <a:extLst>
              <a:ext uri="{FF2B5EF4-FFF2-40B4-BE49-F238E27FC236}">
                <a16:creationId xmlns:a16="http://schemas.microsoft.com/office/drawing/2014/main" id="{FB8D43F0-77B8-41A7-A73D-7A5C70B7F434}"/>
              </a:ext>
            </a:extLst>
          </p:cNvPr>
          <p:cNvSpPr>
            <a:spLocks noGrp="1" noChangeArrowheads="1"/>
          </p:cNvSpPr>
          <p:nvPr>
            <p:ph type="title"/>
          </p:nvPr>
        </p:nvSpPr>
        <p:spPr>
          <a:xfrm>
            <a:off x="1145421" y="1012734"/>
            <a:ext cx="7462759" cy="633046"/>
          </a:xfrm>
        </p:spPr>
        <p:txBody>
          <a:bodyPr/>
          <a:lstStyle/>
          <a:p>
            <a:pPr eaLnBrk="1" hangingPunct="1"/>
            <a:r>
              <a:rPr lang="ja-JP" altLang="en-US" sz="4000" dirty="0">
                <a:latin typeface="+mn-ea"/>
                <a:ea typeface="+mn-ea"/>
              </a:rPr>
              <a:t>１ 統計データの見方・使い方</a:t>
            </a:r>
            <a:endParaRPr lang="ja-JP" altLang="en-US" sz="3600" dirty="0"/>
          </a:p>
        </p:txBody>
      </p:sp>
      <p:sp>
        <p:nvSpPr>
          <p:cNvPr id="5124" name="Rectangle 1027">
            <a:extLst>
              <a:ext uri="{FF2B5EF4-FFF2-40B4-BE49-F238E27FC236}">
                <a16:creationId xmlns:a16="http://schemas.microsoft.com/office/drawing/2014/main" id="{8028EF91-CC17-4251-9D91-1EB21EB56632}"/>
              </a:ext>
            </a:extLst>
          </p:cNvPr>
          <p:cNvSpPr>
            <a:spLocks noGrp="1" noChangeArrowheads="1"/>
          </p:cNvSpPr>
          <p:nvPr>
            <p:ph type="body" idx="1"/>
          </p:nvPr>
        </p:nvSpPr>
        <p:spPr>
          <a:xfrm>
            <a:off x="344488" y="1777512"/>
            <a:ext cx="8895086" cy="1724757"/>
          </a:xfrm>
        </p:spPr>
        <p:txBody>
          <a:bodyPr/>
          <a:lstStyle/>
          <a:p>
            <a:pPr marL="0" indent="0" eaLnBrk="1" hangingPunct="1">
              <a:buNone/>
              <a:defRPr/>
            </a:pPr>
            <a:r>
              <a:rPr lang="ja-JP" altLang="en-US" dirty="0"/>
              <a:t>・統計：何か判断することをまとめたもの</a:t>
            </a:r>
          </a:p>
          <a:p>
            <a:pPr marL="0" indent="0" eaLnBrk="1" hangingPunct="1">
              <a:buNone/>
              <a:defRPr/>
            </a:pPr>
            <a:r>
              <a:rPr lang="ja-JP" altLang="en-US" dirty="0"/>
              <a:t>・データ：固有名詞を排した一般的傾向をまとめた</a:t>
            </a:r>
            <a:endParaRPr lang="en-US" altLang="ja-JP" dirty="0"/>
          </a:p>
          <a:p>
            <a:pPr marL="0" indent="0" eaLnBrk="1" hangingPunct="1">
              <a:buNone/>
              <a:defRPr/>
            </a:pPr>
            <a:r>
              <a:rPr lang="ja-JP" altLang="en-US" dirty="0"/>
              <a:t>　もの</a:t>
            </a:r>
          </a:p>
          <a:p>
            <a:pPr marL="0" indent="0" eaLnBrk="1" hangingPunct="1">
              <a:buNone/>
              <a:defRPr/>
            </a:pPr>
            <a:r>
              <a:rPr lang="ja-JP" altLang="en-US" dirty="0"/>
              <a:t>・統計量：決められた手続きでデータから得られる　</a:t>
            </a:r>
            <a:endParaRPr lang="en-US" altLang="ja-JP" dirty="0"/>
          </a:p>
          <a:p>
            <a:pPr marL="0" indent="0" eaLnBrk="1" hangingPunct="1">
              <a:buNone/>
              <a:defRPr/>
            </a:pPr>
            <a:r>
              <a:rPr lang="ja-JP" altLang="en-US" dirty="0"/>
              <a:t>　数値情報（例：平均値、標準偏差）</a:t>
            </a:r>
            <a:endParaRPr lang="en-US" altLang="ja-JP" dirty="0"/>
          </a:p>
          <a:p>
            <a:pPr marL="0" indent="0" eaLnBrk="1" hangingPunct="1">
              <a:buNone/>
              <a:defRPr/>
            </a:pPr>
            <a:r>
              <a:rPr lang="ja-JP" altLang="en-US" dirty="0">
                <a:latin typeface="+mn-ea"/>
              </a:rPr>
              <a:t>・センサス：古代ローマ時代に　センソールという職</a:t>
            </a:r>
            <a:endParaRPr lang="en-US" altLang="ja-JP" dirty="0">
              <a:latin typeface="+mn-ea"/>
            </a:endParaRPr>
          </a:p>
          <a:p>
            <a:pPr marL="0" indent="0" eaLnBrk="1" hangingPunct="1">
              <a:buNone/>
              <a:defRPr/>
            </a:pPr>
            <a:r>
              <a:rPr lang="ja-JP" altLang="en-US" dirty="0">
                <a:latin typeface="+mn-ea"/>
              </a:rPr>
              <a:t>　名をもった　市民登録や税金などを担当する</a:t>
            </a:r>
            <a:endParaRPr lang="en-US" altLang="ja-JP" dirty="0">
              <a:latin typeface="+mn-ea"/>
            </a:endParaRPr>
          </a:p>
          <a:p>
            <a:pPr marL="0" indent="0" eaLnBrk="1" hangingPunct="1">
              <a:buNone/>
              <a:defRPr/>
            </a:pPr>
            <a:r>
              <a:rPr lang="ja-JP" altLang="en-US" dirty="0">
                <a:latin typeface="+mn-ea"/>
              </a:rPr>
              <a:t>　役人が行った人口調査を行った</a:t>
            </a:r>
            <a:endParaRPr lang="en-US" altLang="ja-JP" dirty="0">
              <a:latin typeface="+mn-ea"/>
            </a:endParaRPr>
          </a:p>
          <a:p>
            <a:pPr eaLnBrk="1" hangingPunct="1">
              <a:defRPr/>
            </a:pPr>
            <a:endParaRPr lang="ja-JP" altLang="en-US" dirty="0"/>
          </a:p>
          <a:p>
            <a:pPr eaLnBrk="1" hangingPunct="1">
              <a:defRPr/>
            </a:pPr>
            <a:endParaRPr lang="ja-JP" altLang="en-US" dirty="0"/>
          </a:p>
        </p:txBody>
      </p:sp>
      <p:sp>
        <p:nvSpPr>
          <p:cNvPr id="9220" name="Rectangle 1030">
            <a:extLst>
              <a:ext uri="{FF2B5EF4-FFF2-40B4-BE49-F238E27FC236}">
                <a16:creationId xmlns:a16="http://schemas.microsoft.com/office/drawing/2014/main" id="{D4C0998C-6ADB-401D-A9D7-913E6761F49C}"/>
              </a:ext>
            </a:extLst>
          </p:cNvPr>
          <p:cNvSpPr>
            <a:spLocks noChangeArrowheads="1"/>
          </p:cNvSpPr>
          <p:nvPr/>
        </p:nvSpPr>
        <p:spPr bwMode="auto">
          <a:xfrm>
            <a:off x="838200" y="3851031"/>
            <a:ext cx="8077200" cy="1776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spcBef>
                <a:spcPct val="0"/>
              </a:spcBef>
              <a:buClrTx/>
              <a:buSzTx/>
              <a:buFontTx/>
              <a:buNone/>
            </a:pPr>
            <a:endParaRPr kumimoji="0" lang="ja-JP" altLang="en-US" sz="2215">
              <a:latin typeface="Times New Roman" panose="02020603050405020304" pitchFamily="18" charset="0"/>
            </a:endParaRPr>
          </a:p>
        </p:txBody>
      </p:sp>
      <p:sp>
        <p:nvSpPr>
          <p:cNvPr id="2" name="スライド番号プレースホルダー 1">
            <a:extLst>
              <a:ext uri="{FF2B5EF4-FFF2-40B4-BE49-F238E27FC236}">
                <a16:creationId xmlns:a16="http://schemas.microsoft.com/office/drawing/2014/main" id="{45F7FC8D-46B7-B94E-3375-E5F2F191DF7F}"/>
              </a:ext>
            </a:extLst>
          </p:cNvPr>
          <p:cNvSpPr>
            <a:spLocks noGrp="1"/>
          </p:cNvSpPr>
          <p:nvPr>
            <p:ph type="sldNum" sz="quarter" idx="12"/>
          </p:nvPr>
        </p:nvSpPr>
        <p:spPr/>
        <p:txBody>
          <a:bodyPr/>
          <a:lstStyle/>
          <a:p>
            <a:pPr>
              <a:defRPr/>
            </a:pPr>
            <a:fld id="{6F2008A6-72A8-4D36-9122-EF11DB488EBC}" type="slidenum">
              <a:rPr lang="ja-JP" altLang="en-US" smtClean="0"/>
              <a:pPr>
                <a:defRPr/>
              </a:pPr>
              <a:t>5</a:t>
            </a:fld>
            <a:endParaRPr lang="en-US" altLang="ja-JP"/>
          </a:p>
        </p:txBody>
      </p:sp>
    </p:spTree>
    <p:extLst>
      <p:ext uri="{BB962C8B-B14F-4D97-AF65-F5344CB8AC3E}">
        <p14:creationId xmlns:p14="http://schemas.microsoft.com/office/powerpoint/2010/main" val="2023367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1">
            <a:extLst>
              <a:ext uri="{FF2B5EF4-FFF2-40B4-BE49-F238E27FC236}">
                <a16:creationId xmlns:a16="http://schemas.microsoft.com/office/drawing/2014/main" id="{86DE9C35-6AB7-4FFF-B9DB-8AE5D19C498A}"/>
              </a:ext>
            </a:extLst>
          </p:cNvPr>
          <p:cNvSpPr txBox="1">
            <a:spLocks noChangeArrowheads="1"/>
          </p:cNvSpPr>
          <p:nvPr/>
        </p:nvSpPr>
        <p:spPr bwMode="auto">
          <a:xfrm>
            <a:off x="1712641" y="836713"/>
            <a:ext cx="7056784"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b"/>
          <a:lstStyle>
            <a:lvl1pPr>
              <a:spcBef>
                <a:spcPct val="20000"/>
              </a:spcBef>
              <a:buClr>
                <a:schemeClr val="folHlink"/>
              </a:buClr>
              <a:buSzPct val="6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Tahoma" panose="020B0604030504040204" pitchFamily="34" charset="0"/>
                <a:ea typeface="ＭＳ Ｐゴシック" panose="020B0600070205080204" pitchFamily="50" charset="-128"/>
              </a:defRPr>
            </a:lvl9pPr>
          </a:lstStyle>
          <a:p>
            <a:pPr eaLnBrk="1" hangingPunct="1">
              <a:spcBef>
                <a:spcPct val="0"/>
              </a:spcBef>
              <a:buClrTx/>
              <a:buSzPct val="100000"/>
              <a:buFontTx/>
              <a:buNone/>
            </a:pPr>
            <a:endParaRPr lang="en-US" altLang="ja-JP" sz="4000" dirty="0">
              <a:solidFill>
                <a:srgbClr val="333399"/>
              </a:solidFill>
              <a:latin typeface="ＭＳ Ｐゴシック" panose="020B0600070205080204" pitchFamily="50" charset="-128"/>
            </a:endParaRPr>
          </a:p>
          <a:p>
            <a:pPr eaLnBrk="1" hangingPunct="1">
              <a:spcBef>
                <a:spcPct val="0"/>
              </a:spcBef>
              <a:buClrTx/>
              <a:buSzPct val="100000"/>
              <a:buFontTx/>
              <a:buNone/>
            </a:pPr>
            <a:endParaRPr lang="en-US" altLang="ja-JP" sz="4000" dirty="0">
              <a:solidFill>
                <a:srgbClr val="333399"/>
              </a:solidFill>
              <a:latin typeface="ＭＳ Ｐゴシック" panose="020B0600070205080204" pitchFamily="50" charset="-128"/>
            </a:endParaRPr>
          </a:p>
          <a:p>
            <a:pPr eaLnBrk="1" hangingPunct="1">
              <a:spcBef>
                <a:spcPct val="0"/>
              </a:spcBef>
              <a:buClrTx/>
              <a:buSzPct val="100000"/>
              <a:buFontTx/>
              <a:buNone/>
            </a:pPr>
            <a:r>
              <a:rPr lang="ja-JP" altLang="en-US" sz="4000" dirty="0">
                <a:solidFill>
                  <a:srgbClr val="333399"/>
                </a:solidFill>
                <a:latin typeface="ＭＳ Ｐゴシック" panose="020B0600070205080204" pitchFamily="50" charset="-128"/>
              </a:rPr>
              <a:t>統計データの必要性</a:t>
            </a:r>
            <a:endParaRPr lang="ja-JP" altLang="ja-JP" sz="4000" dirty="0">
              <a:solidFill>
                <a:srgbClr val="333399"/>
              </a:solidFill>
              <a:latin typeface="ＭＳ Ｐゴシック" panose="020B0600070205080204" pitchFamily="50" charset="-128"/>
            </a:endParaRPr>
          </a:p>
        </p:txBody>
      </p:sp>
      <p:sp>
        <p:nvSpPr>
          <p:cNvPr id="58371" name="Text Box 2">
            <a:extLst>
              <a:ext uri="{FF2B5EF4-FFF2-40B4-BE49-F238E27FC236}">
                <a16:creationId xmlns:a16="http://schemas.microsoft.com/office/drawing/2014/main" id="{ABE74660-1EEA-4F62-B1D9-28D2932837AE}"/>
              </a:ext>
            </a:extLst>
          </p:cNvPr>
          <p:cNvSpPr txBox="1">
            <a:spLocks noChangeArrowheads="1"/>
          </p:cNvSpPr>
          <p:nvPr/>
        </p:nvSpPr>
        <p:spPr bwMode="auto">
          <a:xfrm>
            <a:off x="577850" y="2061866"/>
            <a:ext cx="8947150" cy="4535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lstStyle>
            <a:lvl1pPr marL="812800" indent="-811213">
              <a:spcBef>
                <a:spcPct val="20000"/>
              </a:spcBef>
              <a:buClr>
                <a:schemeClr val="folHlink"/>
              </a:buClr>
              <a:buSzPct val="60000"/>
              <a:buFont typeface="Wingdings" panose="05000000000000000000" pitchFamily="2" charset="2"/>
              <a:buChar char="n"/>
              <a:tabLst>
                <a:tab pos="1382713" algn="l"/>
                <a:tab pos="2297113" algn="l"/>
                <a:tab pos="3211513" algn="l"/>
                <a:tab pos="4125913" algn="l"/>
                <a:tab pos="5040313" algn="l"/>
                <a:tab pos="5954713" algn="l"/>
                <a:tab pos="6869113" algn="l"/>
                <a:tab pos="7783513" algn="l"/>
                <a:tab pos="8697913" algn="l"/>
                <a:tab pos="9612313" algn="l"/>
                <a:tab pos="10526713" algn="l"/>
              </a:tabLst>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tabLst>
                <a:tab pos="1382713" algn="l"/>
                <a:tab pos="2297113" algn="l"/>
                <a:tab pos="3211513" algn="l"/>
                <a:tab pos="4125913" algn="l"/>
                <a:tab pos="5040313" algn="l"/>
                <a:tab pos="5954713" algn="l"/>
                <a:tab pos="6869113" algn="l"/>
                <a:tab pos="7783513" algn="l"/>
                <a:tab pos="8697913" algn="l"/>
                <a:tab pos="9612313" algn="l"/>
                <a:tab pos="10526713" algn="l"/>
              </a:tabLst>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tabLst>
                <a:tab pos="1382713" algn="l"/>
                <a:tab pos="2297113" algn="l"/>
                <a:tab pos="3211513" algn="l"/>
                <a:tab pos="4125913" algn="l"/>
                <a:tab pos="5040313" algn="l"/>
                <a:tab pos="5954713" algn="l"/>
                <a:tab pos="6869113" algn="l"/>
                <a:tab pos="7783513" algn="l"/>
                <a:tab pos="8697913" algn="l"/>
                <a:tab pos="9612313" algn="l"/>
                <a:tab pos="10526713" algn="l"/>
              </a:tabLst>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tabLst>
                <a:tab pos="1382713" algn="l"/>
                <a:tab pos="2297113" algn="l"/>
                <a:tab pos="3211513" algn="l"/>
                <a:tab pos="4125913" algn="l"/>
                <a:tab pos="5040313" algn="l"/>
                <a:tab pos="5954713" algn="l"/>
                <a:tab pos="6869113" algn="l"/>
                <a:tab pos="7783513" algn="l"/>
                <a:tab pos="8697913" algn="l"/>
                <a:tab pos="9612313" algn="l"/>
                <a:tab pos="10526713" algn="l"/>
              </a:tabLst>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tabLst>
                <a:tab pos="1382713" algn="l"/>
                <a:tab pos="2297113" algn="l"/>
                <a:tab pos="3211513" algn="l"/>
                <a:tab pos="4125913" algn="l"/>
                <a:tab pos="5040313" algn="l"/>
                <a:tab pos="5954713" algn="l"/>
                <a:tab pos="6869113" algn="l"/>
                <a:tab pos="7783513" algn="l"/>
                <a:tab pos="8697913" algn="l"/>
                <a:tab pos="9612313" algn="l"/>
                <a:tab pos="10526713" algn="l"/>
              </a:tabLst>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1382713" algn="l"/>
                <a:tab pos="2297113" algn="l"/>
                <a:tab pos="3211513" algn="l"/>
                <a:tab pos="4125913" algn="l"/>
                <a:tab pos="5040313" algn="l"/>
                <a:tab pos="5954713" algn="l"/>
                <a:tab pos="6869113" algn="l"/>
                <a:tab pos="7783513" algn="l"/>
                <a:tab pos="8697913" algn="l"/>
                <a:tab pos="9612313" algn="l"/>
                <a:tab pos="10526713" algn="l"/>
              </a:tabLst>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1382713" algn="l"/>
                <a:tab pos="2297113" algn="l"/>
                <a:tab pos="3211513" algn="l"/>
                <a:tab pos="4125913" algn="l"/>
                <a:tab pos="5040313" algn="l"/>
                <a:tab pos="5954713" algn="l"/>
                <a:tab pos="6869113" algn="l"/>
                <a:tab pos="7783513" algn="l"/>
                <a:tab pos="8697913" algn="l"/>
                <a:tab pos="9612313" algn="l"/>
                <a:tab pos="10526713" algn="l"/>
              </a:tabLst>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1382713" algn="l"/>
                <a:tab pos="2297113" algn="l"/>
                <a:tab pos="3211513" algn="l"/>
                <a:tab pos="4125913" algn="l"/>
                <a:tab pos="5040313" algn="l"/>
                <a:tab pos="5954713" algn="l"/>
                <a:tab pos="6869113" algn="l"/>
                <a:tab pos="7783513" algn="l"/>
                <a:tab pos="8697913" algn="l"/>
                <a:tab pos="9612313" algn="l"/>
                <a:tab pos="10526713" algn="l"/>
              </a:tabLst>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1382713" algn="l"/>
                <a:tab pos="2297113" algn="l"/>
                <a:tab pos="3211513" algn="l"/>
                <a:tab pos="4125913" algn="l"/>
                <a:tab pos="5040313" algn="l"/>
                <a:tab pos="5954713" algn="l"/>
                <a:tab pos="6869113" algn="l"/>
                <a:tab pos="7783513" algn="l"/>
                <a:tab pos="8697913" algn="l"/>
                <a:tab pos="9612313" algn="l"/>
                <a:tab pos="10526713" algn="l"/>
              </a:tabLst>
              <a:defRPr kumimoji="1" sz="2000">
                <a:solidFill>
                  <a:schemeClr val="tx1"/>
                </a:solidFill>
                <a:latin typeface="Tahoma" panose="020B0604030504040204" pitchFamily="34" charset="0"/>
                <a:ea typeface="ＭＳ Ｐゴシック" panose="020B0600070205080204" pitchFamily="50" charset="-128"/>
              </a:defRPr>
            </a:lvl9pPr>
          </a:lstStyle>
          <a:p>
            <a:pPr>
              <a:lnSpc>
                <a:spcPts val="3500"/>
              </a:lnSpc>
              <a:spcBef>
                <a:spcPts val="900"/>
              </a:spcBef>
              <a:buClrTx/>
              <a:buNone/>
            </a:pPr>
            <a:r>
              <a:rPr lang="ja-JP" altLang="en-US" sz="3600" dirty="0">
                <a:solidFill>
                  <a:srgbClr val="000000"/>
                </a:solidFill>
                <a:latin typeface="+mn-ea"/>
                <a:ea typeface="+mn-ea"/>
              </a:rPr>
              <a:t>・数値データ</a:t>
            </a:r>
            <a:endParaRPr lang="en-US" altLang="ja-JP" sz="3600" dirty="0">
              <a:solidFill>
                <a:srgbClr val="000000"/>
              </a:solidFill>
              <a:latin typeface="+mn-ea"/>
              <a:ea typeface="+mn-ea"/>
            </a:endParaRPr>
          </a:p>
          <a:p>
            <a:pPr>
              <a:lnSpc>
                <a:spcPts val="3500"/>
              </a:lnSpc>
              <a:spcBef>
                <a:spcPts val="900"/>
              </a:spcBef>
              <a:buClrTx/>
              <a:buNone/>
            </a:pPr>
            <a:r>
              <a:rPr lang="ja-JP" altLang="en-US" sz="3600" dirty="0">
                <a:solidFill>
                  <a:srgbClr val="000000"/>
                </a:solidFill>
                <a:latin typeface="+mn-ea"/>
                <a:ea typeface="+mn-ea"/>
              </a:rPr>
              <a:t>　数値で表現されたデータは言葉と比べ</a:t>
            </a:r>
            <a:endParaRPr lang="en-US" altLang="ja-JP" sz="3600" dirty="0">
              <a:solidFill>
                <a:srgbClr val="000000"/>
              </a:solidFill>
              <a:latin typeface="+mn-ea"/>
              <a:ea typeface="+mn-ea"/>
            </a:endParaRPr>
          </a:p>
          <a:p>
            <a:pPr>
              <a:lnSpc>
                <a:spcPts val="3500"/>
              </a:lnSpc>
              <a:spcBef>
                <a:spcPts val="900"/>
              </a:spcBef>
              <a:buClrTx/>
              <a:buNone/>
            </a:pPr>
            <a:r>
              <a:rPr lang="en-US" altLang="ja-JP" sz="3600" dirty="0">
                <a:solidFill>
                  <a:srgbClr val="000000"/>
                </a:solidFill>
                <a:latin typeface="+mn-ea"/>
                <a:ea typeface="+mn-ea"/>
              </a:rPr>
              <a:t>  </a:t>
            </a:r>
            <a:r>
              <a:rPr lang="ja-JP" altLang="en-US" sz="3600" dirty="0">
                <a:solidFill>
                  <a:srgbClr val="000000"/>
                </a:solidFill>
                <a:latin typeface="+mn-ea"/>
                <a:ea typeface="+mn-ea"/>
              </a:rPr>
              <a:t>客観性が高い</a:t>
            </a:r>
            <a:endParaRPr lang="en-US" altLang="ja-JP" sz="3600" dirty="0">
              <a:solidFill>
                <a:srgbClr val="000000"/>
              </a:solidFill>
              <a:latin typeface="+mn-ea"/>
              <a:ea typeface="+mn-ea"/>
            </a:endParaRPr>
          </a:p>
          <a:p>
            <a:pPr>
              <a:lnSpc>
                <a:spcPts val="3500"/>
              </a:lnSpc>
              <a:spcBef>
                <a:spcPts val="900"/>
              </a:spcBef>
              <a:buClrTx/>
              <a:buNone/>
            </a:pPr>
            <a:r>
              <a:rPr lang="ja-JP" altLang="en-US" sz="3600" dirty="0">
                <a:solidFill>
                  <a:srgbClr val="000000"/>
                </a:solidFill>
                <a:latin typeface="+mn-ea"/>
                <a:ea typeface="+mn-ea"/>
              </a:rPr>
              <a:t>　</a:t>
            </a:r>
            <a:r>
              <a:rPr lang="en-US" altLang="ja-JP" dirty="0">
                <a:solidFill>
                  <a:srgbClr val="000000"/>
                </a:solidFill>
                <a:latin typeface="+mn-ea"/>
                <a:ea typeface="+mn-ea"/>
              </a:rPr>
              <a:t>※</a:t>
            </a:r>
            <a:r>
              <a:rPr lang="ja-JP" altLang="en-US" dirty="0">
                <a:solidFill>
                  <a:srgbClr val="000000"/>
                </a:solidFill>
                <a:latin typeface="+mn-ea"/>
                <a:ea typeface="+mn-ea"/>
              </a:rPr>
              <a:t>誰が見ても大体同じように解釈できる</a:t>
            </a:r>
            <a:endParaRPr lang="en-US" altLang="ja-JP" dirty="0">
              <a:solidFill>
                <a:srgbClr val="000000"/>
              </a:solidFill>
              <a:latin typeface="+mn-ea"/>
              <a:ea typeface="+mn-ea"/>
            </a:endParaRPr>
          </a:p>
          <a:p>
            <a:pPr>
              <a:lnSpc>
                <a:spcPts val="3500"/>
              </a:lnSpc>
              <a:spcBef>
                <a:spcPts val="900"/>
              </a:spcBef>
              <a:buClrTx/>
              <a:buNone/>
            </a:pPr>
            <a:r>
              <a:rPr lang="ja-JP" altLang="en-US" sz="3600" dirty="0">
                <a:solidFill>
                  <a:srgbClr val="000000"/>
                </a:solidFill>
                <a:latin typeface="+mn-ea"/>
                <a:ea typeface="+mn-ea"/>
              </a:rPr>
              <a:t>・データ分析</a:t>
            </a:r>
            <a:endParaRPr lang="en-US" altLang="ja-JP" sz="3600" dirty="0">
              <a:solidFill>
                <a:srgbClr val="000000"/>
              </a:solidFill>
              <a:latin typeface="+mn-ea"/>
              <a:ea typeface="+mn-ea"/>
            </a:endParaRPr>
          </a:p>
          <a:p>
            <a:pPr>
              <a:lnSpc>
                <a:spcPts val="3500"/>
              </a:lnSpc>
              <a:spcBef>
                <a:spcPts val="900"/>
              </a:spcBef>
              <a:buClrTx/>
              <a:buNone/>
            </a:pPr>
            <a:r>
              <a:rPr lang="ja-JP" altLang="en-US" sz="3600" dirty="0">
                <a:solidFill>
                  <a:srgbClr val="000000"/>
                </a:solidFill>
                <a:latin typeface="+mn-ea"/>
                <a:ea typeface="+mn-ea"/>
              </a:rPr>
              <a:t>　統計データから現状や判断に利用する情報</a:t>
            </a:r>
            <a:endParaRPr lang="en-US" altLang="ja-JP" sz="3600" dirty="0">
              <a:solidFill>
                <a:srgbClr val="000000"/>
              </a:solidFill>
              <a:latin typeface="+mn-ea"/>
              <a:ea typeface="+mn-ea"/>
            </a:endParaRPr>
          </a:p>
          <a:p>
            <a:pPr>
              <a:lnSpc>
                <a:spcPts val="3500"/>
              </a:lnSpc>
              <a:spcBef>
                <a:spcPts val="900"/>
              </a:spcBef>
              <a:buClrTx/>
              <a:buNone/>
            </a:pPr>
            <a:r>
              <a:rPr lang="ja-JP" altLang="en-US" sz="3600" dirty="0">
                <a:solidFill>
                  <a:srgbClr val="000000"/>
                </a:solidFill>
                <a:latin typeface="+mn-ea"/>
                <a:ea typeface="+mn-ea"/>
              </a:rPr>
              <a:t>　を引き出す</a:t>
            </a:r>
            <a:endParaRPr lang="en-US" altLang="ja-JP" sz="3600" dirty="0">
              <a:solidFill>
                <a:srgbClr val="000000"/>
              </a:solidFill>
              <a:latin typeface="+mn-ea"/>
              <a:ea typeface="+mn-ea"/>
            </a:endParaRPr>
          </a:p>
          <a:p>
            <a:pPr>
              <a:lnSpc>
                <a:spcPts val="3500"/>
              </a:lnSpc>
              <a:spcBef>
                <a:spcPts val="900"/>
              </a:spcBef>
              <a:buClrTx/>
              <a:buNone/>
            </a:pPr>
            <a:r>
              <a:rPr lang="ja-JP" altLang="en-US" sz="3600" dirty="0">
                <a:solidFill>
                  <a:srgbClr val="000000"/>
                </a:solidFill>
                <a:latin typeface="+mn-ea"/>
                <a:ea typeface="+mn-ea"/>
              </a:rPr>
              <a:t>　</a:t>
            </a:r>
            <a:r>
              <a:rPr lang="en-US" altLang="ja-JP" dirty="0">
                <a:solidFill>
                  <a:srgbClr val="000000"/>
                </a:solidFill>
                <a:latin typeface="+mn-ea"/>
                <a:ea typeface="+mn-ea"/>
              </a:rPr>
              <a:t>※</a:t>
            </a:r>
            <a:r>
              <a:rPr lang="ja-JP" altLang="en-US" dirty="0">
                <a:solidFill>
                  <a:srgbClr val="000000"/>
                </a:solidFill>
                <a:latin typeface="+mn-ea"/>
                <a:ea typeface="+mn-ea"/>
              </a:rPr>
              <a:t>政策の合意形成の証拠として利用できる</a:t>
            </a:r>
            <a:endParaRPr lang="ja-JP" altLang="ja-JP" dirty="0">
              <a:solidFill>
                <a:srgbClr val="000000"/>
              </a:solidFill>
              <a:latin typeface="+mn-ea"/>
              <a:ea typeface="+mn-ea"/>
            </a:endParaRPr>
          </a:p>
        </p:txBody>
      </p:sp>
      <p:sp>
        <p:nvSpPr>
          <p:cNvPr id="2" name="スライド番号プレースホルダー 1">
            <a:extLst>
              <a:ext uri="{FF2B5EF4-FFF2-40B4-BE49-F238E27FC236}">
                <a16:creationId xmlns:a16="http://schemas.microsoft.com/office/drawing/2014/main" id="{5911E552-65BC-D371-41C5-87E09AC8637A}"/>
              </a:ext>
            </a:extLst>
          </p:cNvPr>
          <p:cNvSpPr>
            <a:spLocks noGrp="1"/>
          </p:cNvSpPr>
          <p:nvPr>
            <p:ph type="sldNum" sz="quarter" idx="12"/>
          </p:nvPr>
        </p:nvSpPr>
        <p:spPr/>
        <p:txBody>
          <a:bodyPr/>
          <a:lstStyle/>
          <a:p>
            <a:pPr>
              <a:defRPr/>
            </a:pPr>
            <a:fld id="{9869D710-0DDB-456C-9C87-5EFD77CF9989}" type="slidenum">
              <a:rPr lang="ja-JP" altLang="en-US" smtClean="0"/>
              <a:pPr>
                <a:defRPr/>
              </a:pPr>
              <a:t>6</a:t>
            </a:fld>
            <a:endParaRPr lang="en-US" altLang="ja-JP"/>
          </a:p>
        </p:txBody>
      </p:sp>
    </p:spTree>
    <p:extLst>
      <p:ext uri="{BB962C8B-B14F-4D97-AF65-F5344CB8AC3E}">
        <p14:creationId xmlns:p14="http://schemas.microsoft.com/office/powerpoint/2010/main" val="44483109"/>
      </p:ext>
    </p:extLst>
  </p:cSld>
  <p:clrMapOvr>
    <a:masterClrMapping/>
  </p:clrMapOvr>
  <p:transition spd="med">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EB7838FE-FE9E-4F5E-96F2-7BD16842E610}"/>
              </a:ext>
            </a:extLst>
          </p:cNvPr>
          <p:cNvSpPr>
            <a:spLocks noGrp="1" noChangeArrowheads="1"/>
          </p:cNvSpPr>
          <p:nvPr>
            <p:ph type="title"/>
          </p:nvPr>
        </p:nvSpPr>
        <p:spPr>
          <a:xfrm>
            <a:off x="1472628" y="398884"/>
            <a:ext cx="8445500" cy="1143000"/>
          </a:xfrm>
        </p:spPr>
        <p:txBody>
          <a:bodyPr/>
          <a:lstStyle/>
          <a:p>
            <a:pPr eaLnBrk="1" hangingPunct="1"/>
            <a:br>
              <a:rPr lang="en-US" altLang="ja-JP" sz="4000" dirty="0">
                <a:latin typeface="ＭＳ Ｐゴシック" panose="020B0600070205080204" pitchFamily="50" charset="-128"/>
              </a:rPr>
            </a:br>
            <a:r>
              <a:rPr lang="ja-JP" altLang="en-US" sz="4000" dirty="0">
                <a:latin typeface="ＭＳ Ｐゴシック" panose="020B0600070205080204" pitchFamily="50" charset="-128"/>
              </a:rPr>
              <a:t>データの種類</a:t>
            </a:r>
            <a:br>
              <a:rPr lang="en-US" altLang="ja-JP" sz="4000" dirty="0">
                <a:latin typeface="ＭＳ Ｐゴシック" panose="020B0600070205080204" pitchFamily="50" charset="-128"/>
              </a:rPr>
            </a:br>
            <a:r>
              <a:rPr lang="ja-JP" altLang="en-US" sz="3600" dirty="0">
                <a:latin typeface="ＭＳ Ｐゴシック" panose="020B0600070205080204" pitchFamily="50" charset="-128"/>
              </a:rPr>
              <a:t>量的データと質的データ</a:t>
            </a:r>
          </a:p>
        </p:txBody>
      </p:sp>
      <p:sp>
        <p:nvSpPr>
          <p:cNvPr id="7171" name="Rectangle 3">
            <a:extLst>
              <a:ext uri="{FF2B5EF4-FFF2-40B4-BE49-F238E27FC236}">
                <a16:creationId xmlns:a16="http://schemas.microsoft.com/office/drawing/2014/main" id="{DE8E84F2-3725-4C5E-AFD6-5CCD1DE833D6}"/>
              </a:ext>
            </a:extLst>
          </p:cNvPr>
          <p:cNvSpPr>
            <a:spLocks noGrp="1" noChangeArrowheads="1"/>
          </p:cNvSpPr>
          <p:nvPr>
            <p:ph type="body" idx="1"/>
          </p:nvPr>
        </p:nvSpPr>
        <p:spPr>
          <a:xfrm>
            <a:off x="128464" y="1875842"/>
            <a:ext cx="9577064" cy="4114800"/>
          </a:xfrm>
        </p:spPr>
        <p:txBody>
          <a:bodyPr/>
          <a:lstStyle/>
          <a:p>
            <a:pPr eaLnBrk="1" hangingPunct="1">
              <a:buNone/>
            </a:pPr>
            <a:r>
              <a:rPr lang="ja-JP" altLang="en-US" sz="3600" dirty="0">
                <a:latin typeface="ＭＳ Ｐゴシック" panose="020B0600070205080204" pitchFamily="50" charset="-128"/>
              </a:rPr>
              <a:t>・量的データ </a:t>
            </a:r>
            <a:r>
              <a:rPr lang="ja-JP" altLang="en-US" dirty="0">
                <a:latin typeface="ＭＳ Ｐゴシック" panose="020B0600070205080204" pitchFamily="50" charset="-128"/>
              </a:rPr>
              <a:t>数量として記録されるデータ</a:t>
            </a:r>
            <a:endParaRPr lang="en-US" altLang="ja-JP" dirty="0">
              <a:latin typeface="ＭＳ Ｐゴシック" panose="020B0600070205080204" pitchFamily="50" charset="-128"/>
            </a:endParaRPr>
          </a:p>
          <a:p>
            <a:pPr eaLnBrk="1" hangingPunct="1">
              <a:buNone/>
            </a:pPr>
            <a:r>
              <a:rPr lang="ja-JP" altLang="en-US" sz="3600" dirty="0">
                <a:latin typeface="ＭＳ Ｐゴシック" panose="020B0600070205080204" pitchFamily="50" charset="-128"/>
              </a:rPr>
              <a:t> 　例）身長、体重、気温など</a:t>
            </a:r>
            <a:endParaRPr lang="en-US" altLang="ja-JP" sz="3600" dirty="0">
              <a:latin typeface="ＭＳ Ｐゴシック" panose="020B0600070205080204" pitchFamily="50" charset="-128"/>
            </a:endParaRPr>
          </a:p>
          <a:p>
            <a:pPr eaLnBrk="1" hangingPunct="1">
              <a:buNone/>
            </a:pPr>
            <a:r>
              <a:rPr lang="ja-JP" altLang="en-US" sz="3600" dirty="0">
                <a:latin typeface="ＭＳ Ｐゴシック" panose="020B0600070205080204" pitchFamily="50" charset="-128"/>
              </a:rPr>
              <a:t>　　小数点以下の値を持つ</a:t>
            </a:r>
            <a:endParaRPr lang="en-US" altLang="ja-JP" sz="3600" dirty="0">
              <a:latin typeface="ＭＳ Ｐゴシック" panose="020B0600070205080204" pitchFamily="50" charset="-128"/>
            </a:endParaRPr>
          </a:p>
          <a:p>
            <a:pPr eaLnBrk="1" hangingPunct="1">
              <a:buNone/>
            </a:pPr>
            <a:r>
              <a:rPr lang="ja-JP" altLang="en-US" sz="3600" dirty="0">
                <a:latin typeface="ＭＳ Ｐゴシック" panose="020B0600070205080204" pitchFamily="50" charset="-128"/>
              </a:rPr>
              <a:t>・質的データ </a:t>
            </a:r>
            <a:r>
              <a:rPr lang="ja-JP" altLang="en-US" dirty="0">
                <a:latin typeface="ＭＳ Ｐゴシック" panose="020B0600070205080204" pitchFamily="50" charset="-128"/>
              </a:rPr>
              <a:t>分類や種類の違いで記録されるデータ</a:t>
            </a:r>
            <a:endParaRPr lang="en-US" altLang="ja-JP" dirty="0">
              <a:latin typeface="ＭＳ Ｐゴシック" panose="020B0600070205080204" pitchFamily="50" charset="-128"/>
            </a:endParaRPr>
          </a:p>
          <a:p>
            <a:pPr eaLnBrk="1" hangingPunct="1">
              <a:buNone/>
            </a:pPr>
            <a:r>
              <a:rPr lang="en-US" altLang="ja-JP" sz="3600" dirty="0">
                <a:latin typeface="ＭＳ Ｐゴシック" panose="020B0600070205080204" pitchFamily="50" charset="-128"/>
              </a:rPr>
              <a:t>   </a:t>
            </a:r>
            <a:r>
              <a:rPr lang="ja-JP" altLang="en-US" sz="3600" dirty="0">
                <a:latin typeface="ＭＳ Ｐゴシック" panose="020B0600070205080204" pitchFamily="50" charset="-128"/>
              </a:rPr>
              <a:t>例）国籍、血液型、科目など</a:t>
            </a:r>
            <a:endParaRPr lang="en-US" altLang="ja-JP" sz="3600" dirty="0">
              <a:latin typeface="ＭＳ Ｐゴシック" panose="020B0600070205080204" pitchFamily="50" charset="-128"/>
            </a:endParaRPr>
          </a:p>
          <a:p>
            <a:pPr eaLnBrk="1" hangingPunct="1">
              <a:buNone/>
            </a:pPr>
            <a:r>
              <a:rPr lang="ja-JP" altLang="en-US" sz="3600" dirty="0">
                <a:latin typeface="ＭＳ Ｐゴシック" panose="020B0600070205080204" pitchFamily="50" charset="-128"/>
              </a:rPr>
              <a:t>　　小数点以下の値を持たない</a:t>
            </a:r>
            <a:r>
              <a:rPr lang="en-US" altLang="ja-JP" sz="3600" dirty="0">
                <a:latin typeface="ＭＳ Ｐゴシック" panose="020B0600070205080204" pitchFamily="50" charset="-128"/>
              </a:rPr>
              <a:t>(</a:t>
            </a:r>
            <a:r>
              <a:rPr lang="ja-JP" altLang="en-US" sz="3600" dirty="0">
                <a:latin typeface="ＭＳ Ｐゴシック" panose="020B0600070205080204" pitchFamily="50" charset="-128"/>
              </a:rPr>
              <a:t>整数、記号等）</a:t>
            </a:r>
            <a:endParaRPr lang="en-US" altLang="ja-JP" sz="3600" dirty="0">
              <a:latin typeface="ＭＳ Ｐゴシック" panose="020B0600070205080204" pitchFamily="50" charset="-128"/>
            </a:endParaRPr>
          </a:p>
          <a:p>
            <a:pPr eaLnBrk="1" hangingPunct="1">
              <a:buFont typeface="Wingdings" panose="05000000000000000000" pitchFamily="2" charset="2"/>
              <a:buNone/>
            </a:pPr>
            <a:endParaRPr lang="en-US" altLang="ja-JP" sz="3600" dirty="0">
              <a:latin typeface="ＭＳ Ｐゴシック" panose="020B0600070205080204" pitchFamily="50" charset="-128"/>
            </a:endParaRPr>
          </a:p>
          <a:p>
            <a:pPr eaLnBrk="1" hangingPunct="1">
              <a:buFont typeface="Wingdings" panose="05000000000000000000" pitchFamily="2" charset="2"/>
              <a:buNone/>
            </a:pPr>
            <a:endParaRPr lang="en-US" altLang="ja-JP" sz="3600" dirty="0">
              <a:latin typeface="ＭＳ Ｐゴシック" panose="020B0600070205080204" pitchFamily="50" charset="-128"/>
            </a:endParaRPr>
          </a:p>
          <a:p>
            <a:pPr eaLnBrk="1" hangingPunct="1">
              <a:buFont typeface="Wingdings" panose="05000000000000000000" pitchFamily="2" charset="2"/>
              <a:buNone/>
            </a:pPr>
            <a:r>
              <a:rPr lang="ja-JP" altLang="en-US" sz="3600" dirty="0">
                <a:latin typeface="ＭＳ Ｐゴシック" panose="020B0600070205080204" pitchFamily="50" charset="-128"/>
              </a:rPr>
              <a:t>　</a:t>
            </a:r>
          </a:p>
        </p:txBody>
      </p:sp>
      <p:sp>
        <p:nvSpPr>
          <p:cNvPr id="2" name="スライド番号プレースホルダー 1">
            <a:extLst>
              <a:ext uri="{FF2B5EF4-FFF2-40B4-BE49-F238E27FC236}">
                <a16:creationId xmlns:a16="http://schemas.microsoft.com/office/drawing/2014/main" id="{BA6E3EDE-C700-3462-BB1B-F3388CCE1BE8}"/>
              </a:ext>
            </a:extLst>
          </p:cNvPr>
          <p:cNvSpPr>
            <a:spLocks noGrp="1"/>
          </p:cNvSpPr>
          <p:nvPr>
            <p:ph type="sldNum" sz="quarter" idx="12"/>
          </p:nvPr>
        </p:nvSpPr>
        <p:spPr/>
        <p:txBody>
          <a:bodyPr/>
          <a:lstStyle/>
          <a:p>
            <a:pPr>
              <a:defRPr/>
            </a:pPr>
            <a:fld id="{6F2008A6-72A8-4D36-9122-EF11DB488EBC}" type="slidenum">
              <a:rPr lang="ja-JP" altLang="en-US" smtClean="0"/>
              <a:pPr>
                <a:defRPr/>
              </a:pPr>
              <a:t>7</a:t>
            </a:fld>
            <a:endParaRPr lang="en-US" altLang="ja-JP"/>
          </a:p>
        </p:txBody>
      </p:sp>
    </p:spTree>
    <p:extLst>
      <p:ext uri="{BB962C8B-B14F-4D97-AF65-F5344CB8AC3E}">
        <p14:creationId xmlns:p14="http://schemas.microsoft.com/office/powerpoint/2010/main" val="3478647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35C4126C-9602-4252-9EA0-9397A505EFA3}"/>
              </a:ext>
            </a:extLst>
          </p:cNvPr>
          <p:cNvSpPr>
            <a:spLocks noGrp="1" noChangeArrowheads="1"/>
          </p:cNvSpPr>
          <p:nvPr>
            <p:ph type="title"/>
          </p:nvPr>
        </p:nvSpPr>
        <p:spPr/>
        <p:txBody>
          <a:bodyPr/>
          <a:lstStyle/>
          <a:p>
            <a:pPr eaLnBrk="1" hangingPunct="1"/>
            <a:r>
              <a:rPr lang="ja-JP" altLang="en-US" sz="4000" dirty="0">
                <a:latin typeface="ＭＳ Ｐゴシック" panose="020B0600070205080204" pitchFamily="50" charset="-128"/>
              </a:rPr>
              <a:t> 統計データの利用例</a:t>
            </a:r>
          </a:p>
        </p:txBody>
      </p:sp>
      <p:sp>
        <p:nvSpPr>
          <p:cNvPr id="13315" name="Rectangle 3">
            <a:extLst>
              <a:ext uri="{FF2B5EF4-FFF2-40B4-BE49-F238E27FC236}">
                <a16:creationId xmlns:a16="http://schemas.microsoft.com/office/drawing/2014/main" id="{8CAEE4F3-5C3B-4E31-89EC-9E293487BD2B}"/>
              </a:ext>
            </a:extLst>
          </p:cNvPr>
          <p:cNvSpPr>
            <a:spLocks noGrp="1" noChangeArrowheads="1"/>
          </p:cNvSpPr>
          <p:nvPr>
            <p:ph type="body" idx="1"/>
          </p:nvPr>
        </p:nvSpPr>
        <p:spPr>
          <a:xfrm>
            <a:off x="776536" y="1916832"/>
            <a:ext cx="7793037" cy="3798277"/>
          </a:xfrm>
        </p:spPr>
        <p:txBody>
          <a:bodyPr/>
          <a:lstStyle/>
          <a:p>
            <a:pPr eaLnBrk="1" hangingPunct="1">
              <a:buFont typeface="Wingdings" panose="05000000000000000000" pitchFamily="2" charset="2"/>
              <a:buNone/>
            </a:pPr>
            <a:r>
              <a:rPr lang="ja-JP" altLang="en-US" sz="3600" dirty="0">
                <a:latin typeface="ＭＳ Ｐゴシック" panose="020B0600070205080204" pitchFamily="50" charset="-128"/>
              </a:rPr>
              <a:t>・農業：品種改良</a:t>
            </a:r>
            <a:endParaRPr lang="en-US" altLang="ja-JP" sz="3600" dirty="0">
              <a:latin typeface="ＭＳ Ｐゴシック" panose="020B0600070205080204" pitchFamily="50" charset="-128"/>
            </a:endParaRPr>
          </a:p>
          <a:p>
            <a:pPr eaLnBrk="1" hangingPunct="1">
              <a:buFont typeface="Wingdings" panose="05000000000000000000" pitchFamily="2" charset="2"/>
              <a:buNone/>
            </a:pPr>
            <a:r>
              <a:rPr lang="ja-JP" altLang="en-US" sz="3600" dirty="0">
                <a:latin typeface="ＭＳ Ｐゴシック" panose="020B0600070205080204" pitchFamily="50" charset="-128"/>
              </a:rPr>
              <a:t>・工業：製品品質管理</a:t>
            </a:r>
            <a:endParaRPr lang="en-US" altLang="ja-JP" sz="3600" dirty="0">
              <a:latin typeface="ＭＳ Ｐゴシック" panose="020B0600070205080204" pitchFamily="50" charset="-128"/>
            </a:endParaRPr>
          </a:p>
          <a:p>
            <a:pPr eaLnBrk="1" hangingPunct="1">
              <a:buFont typeface="Wingdings" panose="05000000000000000000" pitchFamily="2" charset="2"/>
              <a:buNone/>
            </a:pPr>
            <a:r>
              <a:rPr lang="ja-JP" altLang="en-US" sz="3600" dirty="0">
                <a:latin typeface="ＭＳ Ｐゴシック" panose="020B0600070205080204" pitchFamily="50" charset="-128"/>
              </a:rPr>
              <a:t>・商業：販売戦略、広報戦略</a:t>
            </a:r>
            <a:endParaRPr lang="en-US" altLang="ja-JP" sz="3600" dirty="0">
              <a:latin typeface="ＭＳ Ｐゴシック" panose="020B0600070205080204" pitchFamily="50" charset="-128"/>
            </a:endParaRPr>
          </a:p>
          <a:p>
            <a:pPr eaLnBrk="1" hangingPunct="1">
              <a:buFont typeface="Wingdings" panose="05000000000000000000" pitchFamily="2" charset="2"/>
              <a:buNone/>
            </a:pPr>
            <a:r>
              <a:rPr lang="ja-JP" altLang="en-US" sz="3600" dirty="0">
                <a:latin typeface="ＭＳ Ｐゴシック" panose="020B0600070205080204" pitchFamily="50" charset="-128"/>
              </a:rPr>
              <a:t>・医学：治療、薬品の有効性</a:t>
            </a:r>
            <a:endParaRPr lang="en-US" altLang="ja-JP" sz="3600" dirty="0">
              <a:latin typeface="ＭＳ Ｐゴシック" panose="020B0600070205080204" pitchFamily="50" charset="-128"/>
            </a:endParaRPr>
          </a:p>
          <a:p>
            <a:pPr eaLnBrk="1" hangingPunct="1">
              <a:buFont typeface="Wingdings" panose="05000000000000000000" pitchFamily="2" charset="2"/>
              <a:buNone/>
            </a:pPr>
            <a:r>
              <a:rPr lang="ja-JP" altLang="en-US" sz="3600" dirty="0">
                <a:latin typeface="ＭＳ Ｐゴシック" panose="020B0600070205080204" pitchFamily="50" charset="-128"/>
              </a:rPr>
              <a:t>・教育：指導法の効果</a:t>
            </a:r>
            <a:endParaRPr lang="en-US" altLang="ja-JP" sz="3600" dirty="0">
              <a:latin typeface="ＭＳ Ｐゴシック" panose="020B0600070205080204" pitchFamily="50" charset="-128"/>
            </a:endParaRPr>
          </a:p>
          <a:p>
            <a:pPr eaLnBrk="1" hangingPunct="1">
              <a:buFont typeface="Wingdings" panose="05000000000000000000" pitchFamily="2" charset="2"/>
              <a:buNone/>
            </a:pPr>
            <a:r>
              <a:rPr lang="ja-JP" altLang="en-US" sz="3600" dirty="0">
                <a:latin typeface="ＭＳ Ｐゴシック" panose="020B0600070205080204" pitchFamily="50" charset="-128"/>
              </a:rPr>
              <a:t>・行政：予算配分、基準作成、施設立地</a:t>
            </a:r>
            <a:endParaRPr lang="en-US" altLang="ja-JP" sz="3600" dirty="0">
              <a:latin typeface="ＭＳ Ｐゴシック" panose="020B0600070205080204" pitchFamily="50" charset="-128"/>
            </a:endParaRPr>
          </a:p>
          <a:p>
            <a:pPr eaLnBrk="1" hangingPunct="1">
              <a:buFont typeface="Wingdings" panose="05000000000000000000" pitchFamily="2" charset="2"/>
              <a:buNone/>
            </a:pPr>
            <a:r>
              <a:rPr lang="ja-JP" altLang="en-US" sz="3600" dirty="0">
                <a:latin typeface="ＭＳ Ｐゴシック" panose="020B0600070205080204" pitchFamily="50" charset="-128"/>
              </a:rPr>
              <a:t>・研究：データ分析の解釈</a:t>
            </a:r>
            <a:endParaRPr lang="en-US" altLang="ja-JP" sz="3600" dirty="0">
              <a:latin typeface="ＭＳ Ｐゴシック" panose="020B0600070205080204" pitchFamily="50" charset="-128"/>
            </a:endParaRPr>
          </a:p>
        </p:txBody>
      </p:sp>
      <p:sp>
        <p:nvSpPr>
          <p:cNvPr id="3" name="スライド番号プレースホルダー 2">
            <a:extLst>
              <a:ext uri="{FF2B5EF4-FFF2-40B4-BE49-F238E27FC236}">
                <a16:creationId xmlns:a16="http://schemas.microsoft.com/office/drawing/2014/main" id="{7E026789-AFB6-A8FA-4919-D73C323C8FE1}"/>
              </a:ext>
            </a:extLst>
          </p:cNvPr>
          <p:cNvSpPr>
            <a:spLocks noGrp="1"/>
          </p:cNvSpPr>
          <p:nvPr>
            <p:ph type="sldNum" sz="quarter" idx="12"/>
          </p:nvPr>
        </p:nvSpPr>
        <p:spPr/>
        <p:txBody>
          <a:bodyPr/>
          <a:lstStyle/>
          <a:p>
            <a:pPr>
              <a:defRPr/>
            </a:pPr>
            <a:fld id="{6F2008A6-72A8-4D36-9122-EF11DB488EBC}" type="slidenum">
              <a:rPr lang="ja-JP" altLang="en-US" smtClean="0"/>
              <a:pPr>
                <a:defRPr/>
              </a:pPr>
              <a:t>8</a:t>
            </a:fld>
            <a:endParaRPr lang="en-US" altLang="ja-JP"/>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45A0BE34-36E5-401F-AB86-84FF4DE8E9C3}"/>
              </a:ext>
            </a:extLst>
          </p:cNvPr>
          <p:cNvSpPr>
            <a:spLocks noGrp="1" noChangeArrowheads="1"/>
          </p:cNvSpPr>
          <p:nvPr>
            <p:ph type="title"/>
          </p:nvPr>
        </p:nvSpPr>
        <p:spPr/>
        <p:txBody>
          <a:bodyPr/>
          <a:lstStyle/>
          <a:p>
            <a:pPr eaLnBrk="1" hangingPunct="1"/>
            <a:r>
              <a:rPr lang="ja-JP" altLang="en-US" sz="4000" dirty="0"/>
              <a:t>データの読み方</a:t>
            </a:r>
          </a:p>
        </p:txBody>
      </p:sp>
      <p:sp>
        <p:nvSpPr>
          <p:cNvPr id="21507" name="Rectangle 3">
            <a:extLst>
              <a:ext uri="{FF2B5EF4-FFF2-40B4-BE49-F238E27FC236}">
                <a16:creationId xmlns:a16="http://schemas.microsoft.com/office/drawing/2014/main" id="{04DF3509-524E-470C-95E5-818C9C84D091}"/>
              </a:ext>
            </a:extLst>
          </p:cNvPr>
          <p:cNvSpPr>
            <a:spLocks noGrp="1" noChangeArrowheads="1"/>
          </p:cNvSpPr>
          <p:nvPr>
            <p:ph type="body" idx="1"/>
          </p:nvPr>
        </p:nvSpPr>
        <p:spPr>
          <a:xfrm>
            <a:off x="344488" y="2151004"/>
            <a:ext cx="9145017" cy="3798277"/>
          </a:xfrm>
        </p:spPr>
        <p:txBody>
          <a:bodyPr/>
          <a:lstStyle/>
          <a:p>
            <a:pPr marL="0" indent="0" eaLnBrk="1" hangingPunct="1">
              <a:buNone/>
            </a:pPr>
            <a:r>
              <a:rPr lang="ja-JP" altLang="en-US" sz="3600" dirty="0"/>
              <a:t>・地域</a:t>
            </a:r>
          </a:p>
          <a:p>
            <a:pPr eaLnBrk="1" hangingPunct="1">
              <a:buFont typeface="Wingdings" panose="05000000000000000000" pitchFamily="2" charset="2"/>
              <a:buNone/>
            </a:pPr>
            <a:r>
              <a:rPr lang="ja-JP" altLang="en-US" sz="3600" dirty="0"/>
              <a:t>　国、県、市町、小地域・町丁字、ﾒｯｼｭ統計</a:t>
            </a:r>
          </a:p>
          <a:p>
            <a:pPr marL="0" indent="0" eaLnBrk="1" hangingPunct="1">
              <a:buNone/>
            </a:pPr>
            <a:r>
              <a:rPr lang="ja-JP" altLang="en-US" sz="3600" dirty="0"/>
              <a:t>・時間</a:t>
            </a:r>
          </a:p>
          <a:p>
            <a:pPr eaLnBrk="1" hangingPunct="1">
              <a:buFont typeface="Wingdings" panose="05000000000000000000" pitchFamily="2" charset="2"/>
              <a:buNone/>
            </a:pPr>
            <a:r>
              <a:rPr lang="ja-JP" altLang="en-US" sz="3600" dirty="0"/>
              <a:t>　日次、月次、四半期次、年次・暦年、年度</a:t>
            </a:r>
          </a:p>
          <a:p>
            <a:pPr marL="0" indent="0" eaLnBrk="1" hangingPunct="1">
              <a:buNone/>
            </a:pPr>
            <a:r>
              <a:rPr lang="ja-JP" altLang="en-US" sz="3600" dirty="0"/>
              <a:t>・定義（調査方法）</a:t>
            </a:r>
          </a:p>
          <a:p>
            <a:pPr eaLnBrk="1" hangingPunct="1">
              <a:buFont typeface="Wingdings" panose="05000000000000000000" pitchFamily="2" charset="2"/>
              <a:buNone/>
            </a:pPr>
            <a:r>
              <a:rPr lang="ja-JP" altLang="en-US" sz="3600" dirty="0"/>
              <a:t>　</a:t>
            </a:r>
            <a:r>
              <a:rPr lang="ja-JP" altLang="en-US" sz="3600" dirty="0">
                <a:latin typeface="ＭＳ Ｐゴシック" panose="020B0600070205080204" pitchFamily="50" charset="-128"/>
              </a:rPr>
              <a:t>全数、抽出、裾切り（例：従業者</a:t>
            </a:r>
            <a:r>
              <a:rPr lang="en-US" altLang="ja-JP" sz="3600" dirty="0">
                <a:latin typeface="ＭＳ Ｐゴシック" panose="020B0600070205080204" pitchFamily="50" charset="-128"/>
              </a:rPr>
              <a:t>4</a:t>
            </a:r>
            <a:r>
              <a:rPr lang="ja-JP" altLang="en-US" sz="3600" dirty="0">
                <a:latin typeface="ＭＳ Ｐゴシック" panose="020B0600070205080204" pitchFamily="50" charset="-128"/>
              </a:rPr>
              <a:t>人以上）</a:t>
            </a:r>
          </a:p>
        </p:txBody>
      </p:sp>
      <p:sp>
        <p:nvSpPr>
          <p:cNvPr id="3" name="スライド番号プレースホルダー 2">
            <a:extLst>
              <a:ext uri="{FF2B5EF4-FFF2-40B4-BE49-F238E27FC236}">
                <a16:creationId xmlns:a16="http://schemas.microsoft.com/office/drawing/2014/main" id="{BD310B19-E4E5-B664-75F8-91917087F3BE}"/>
              </a:ext>
            </a:extLst>
          </p:cNvPr>
          <p:cNvSpPr>
            <a:spLocks noGrp="1"/>
          </p:cNvSpPr>
          <p:nvPr>
            <p:ph type="sldNum" sz="quarter" idx="12"/>
          </p:nvPr>
        </p:nvSpPr>
        <p:spPr/>
        <p:txBody>
          <a:bodyPr/>
          <a:lstStyle/>
          <a:p>
            <a:pPr>
              <a:defRPr/>
            </a:pPr>
            <a:fld id="{6F2008A6-72A8-4D36-9122-EF11DB488EBC}" type="slidenum">
              <a:rPr lang="ja-JP" altLang="en-US" smtClean="0"/>
              <a:pPr>
                <a:defRPr/>
              </a:pPr>
              <a:t>9</a:t>
            </a:fld>
            <a:endParaRPr lang="en-US" altLang="ja-JP"/>
          </a:p>
        </p:txBody>
      </p:sp>
    </p:spTree>
  </p:cSld>
  <p:clrMapOvr>
    <a:masterClrMapping/>
  </p:clrMapOvr>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ja-JP" sz="2400" b="0" i="0" u="none" strike="noStrike" cap="none" normalizeH="0" baseline="0" smtClean="0">
            <a:ln>
              <a:noFill/>
            </a:ln>
            <a:solidFill>
              <a:schemeClr val="tx1"/>
            </a:solidFill>
            <a:effectLst/>
            <a:latin typeface="Tahoma" pitchFamily="34"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ja-JP" sz="2400" b="0" i="0" u="none" strike="noStrike" cap="none" normalizeH="0" baseline="0" smtClean="0">
            <a:ln>
              <a:noFill/>
            </a:ln>
            <a:solidFill>
              <a:schemeClr val="tx1"/>
            </a:solidFill>
            <a:effectLst/>
            <a:latin typeface="Tahoma" pitchFamily="34" charset="0"/>
            <a:ea typeface="ＭＳ Ｐゴシック" pitchFamily="50" charset="-128"/>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5537</TotalTime>
  <Words>4118</Words>
  <Application>Microsoft Office PowerPoint</Application>
  <PresentationFormat>A4 210 x 297 mm</PresentationFormat>
  <Paragraphs>478</Paragraphs>
  <Slides>38</Slides>
  <Notes>34</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38</vt:i4>
      </vt:variant>
    </vt:vector>
  </HeadingPairs>
  <TitlesOfParts>
    <vt:vector size="46" baseType="lpstr">
      <vt:lpstr>ＭＳ Ｐゴシック</vt:lpstr>
      <vt:lpstr>ＭＳ ゴシック</vt:lpstr>
      <vt:lpstr>Arial</vt:lpstr>
      <vt:lpstr>Tahoma</vt:lpstr>
      <vt:lpstr>Times New Roman</vt:lpstr>
      <vt:lpstr>Wingdings</vt:lpstr>
      <vt:lpstr>Blends</vt:lpstr>
      <vt:lpstr>Clip</vt:lpstr>
      <vt:lpstr> 地域活動に活かす  統計データの読み方･使い方</vt:lpstr>
      <vt:lpstr>話題提供の概要</vt:lpstr>
      <vt:lpstr>データ収集と整理例　兵庫のすがた2025 https://web.pref.hyogo.lg.jp/kk11/ac08_1_000000220.html </vt:lpstr>
      <vt:lpstr>データのまとめ方 規模分析　全体の比率、順位で比較</vt:lpstr>
      <vt:lpstr>１ 統計データの見方・使い方</vt:lpstr>
      <vt:lpstr>PowerPoint プレゼンテーション</vt:lpstr>
      <vt:lpstr> データの種類 量的データと質的データ</vt:lpstr>
      <vt:lpstr> 統計データの利用例</vt:lpstr>
      <vt:lpstr>データの読み方</vt:lpstr>
      <vt:lpstr>２ 統計表と統計グラフ 　統計表作成のポイント</vt:lpstr>
      <vt:lpstr>統計表例（実数、増減率、構成比、寄与度）</vt:lpstr>
      <vt:lpstr>統計表で用いられる記号</vt:lpstr>
      <vt:lpstr>コメント用語の留意点</vt:lpstr>
      <vt:lpstr>統計（数字）の単位 千円、百万円（地域）、10億円(全国）</vt:lpstr>
      <vt:lpstr>統計グラフの役割とデータの種類</vt:lpstr>
      <vt:lpstr>PowerPoint プレゼンテーション</vt:lpstr>
      <vt:lpstr>PowerPoint プレゼンテーション</vt:lpstr>
      <vt:lpstr> 棒グラフ例  年齢3区分別総人口の推移（65歳以上人口増加）</vt:lpstr>
      <vt:lpstr>折れ線グラフ例 人口要因別増減 の推移</vt:lpstr>
      <vt:lpstr>時系列データと統計グラフ 統計ダッシュボード　データを分析しわかりやすく 表示するBIツール 統計ダッシュボード (e-stat.go.jp)</vt:lpstr>
      <vt:lpstr>　 ３ 統計データの集め方 　政府統計の総合窓口（e-Stat）の概要      政府統計の総合窓口 (e-stat.go.jp) </vt:lpstr>
      <vt:lpstr>ホームページデータチェックの方法</vt:lpstr>
      <vt:lpstr>　　代表値　一つの数値で代表で基本的特性値</vt:lpstr>
      <vt:lpstr>算術平均(平均）</vt:lpstr>
      <vt:lpstr>中央値</vt:lpstr>
      <vt:lpstr>最頻値(モード）　 </vt:lpstr>
      <vt:lpstr>指数とは</vt:lpstr>
      <vt:lpstr>比率とは</vt:lpstr>
      <vt:lpstr>増減率（変化の大きさを比率で見る） 　前月比や前年と比較 </vt:lpstr>
      <vt:lpstr>データのまとめ方２ 「まちづくりのカルテ」概要 　地域の現況（まちの位置・まちづくりの課題） 　　人口・世帯の状況(国勢調査） 　　事業所・従業者の状況(経済センサス） 　　評価(ランク）　5 or 10段階で地域を類型化　　　　 　　　　　 </vt:lpstr>
      <vt:lpstr>「まちづくりカルテ」例 人口・事業所等各種指標（センサスデータ）</vt:lpstr>
      <vt:lpstr>   統計データの活用に向けて</vt:lpstr>
      <vt:lpstr>(参考） まちづくりと調査－加古川市の事例－ 　　　寺田池実態調査(1998年）の概要</vt:lpstr>
      <vt:lpstr>明神の森（寺田池）利用者実態調査</vt:lpstr>
      <vt:lpstr>PowerPoint プレゼンテーション</vt:lpstr>
      <vt:lpstr>アンケート調査からわかったこと 　　出会いの場とコミュニケーションづくり</vt:lpstr>
      <vt:lpstr>PowerPoint プレゼンテーション</vt:lpstr>
      <vt:lpstr>地域づくりに向けた統計利用</vt:lpstr>
    </vt:vector>
  </TitlesOfParts>
  <Company>兵庫県</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H14統計基礎研修</dc:title>
  <dc:creator>兵庫県</dc:creator>
  <cp:lastModifiedBy>恒憲 芦谷</cp:lastModifiedBy>
  <cp:revision>807</cp:revision>
  <cp:lastPrinted>2015-04-17T08:25:06Z</cp:lastPrinted>
  <dcterms:created xsi:type="dcterms:W3CDTF">1999-05-26T07:58:06Z</dcterms:created>
  <dcterms:modified xsi:type="dcterms:W3CDTF">2026-04-26T06:47:45Z</dcterms:modified>
</cp:coreProperties>
</file>